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0079"/>
    <a:srgbClr val="5C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94729"/>
  </p:normalViewPr>
  <p:slideViewPr>
    <p:cSldViewPr snapToGrid="0" snapToObjects="1">
      <p:cViewPr varScale="1">
        <p:scale>
          <a:sx n="112" d="100"/>
          <a:sy n="112" d="100"/>
        </p:scale>
        <p:origin x="1648" y="184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therineholliday:Desktop:2017%20WORKING:WPCC%20SURVEY:Excel:WPCC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531C7D"/>
              </a:solidFill>
              <a:effectLst/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effectLst/>
            </c:spPr>
          </c:dPt>
          <c:dPt>
            <c:idx val="2"/>
            <c:bubble3D val="0"/>
            <c:spPr>
              <a:solidFill>
                <a:srgbClr val="A97DA2"/>
              </a:solidFill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i="0" dirty="0" smtClean="0"/>
                      <a:t>15 organizations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i="0" smtClean="0"/>
                      <a:t>10 organizations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i="0" smtClean="0"/>
                      <a:t>12 organizations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'CLEAN_CLINICAL TRIALS'!$I$65:$I$67</c:f>
              <c:strCache>
                <c:ptCount val="3"/>
                <c:pt idx="0">
                  <c:v>Yes, we offer clinical trial support</c:v>
                </c:pt>
                <c:pt idx="1">
                  <c:v>No, we don't offer clinical trial support</c:v>
                </c:pt>
                <c:pt idx="2">
                  <c:v>We don't offer support yet but we plan to</c:v>
                </c:pt>
              </c:strCache>
            </c:strRef>
          </c:cat>
          <c:val>
            <c:numRef>
              <c:f>'CLEAN_CLINICAL TRIALS'!$J$65:$J$67</c:f>
              <c:numCache>
                <c:formatCode>General</c:formatCode>
                <c:ptCount val="3"/>
                <c:pt idx="0">
                  <c:v>15.0</c:v>
                </c:pt>
                <c:pt idx="1">
                  <c:v>10.0</c:v>
                </c:pt>
                <c:pt idx="2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EC5F0-550C-42FF-8EFE-4ADABBD8039D}" type="datetimeFigureOut">
              <a:rPr lang="en-US" smtClean="0"/>
              <a:t>7/10/17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27DF7-DAA3-4A62-9420-2DB304D5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2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as Slide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27DF7-DAA3-4A62-9420-2DB304D5FA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as your second slide.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27DF7-DAA3-4A62-9420-2DB304D5FA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4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27DF7-DAA3-4A62-9420-2DB304D5FA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4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27DF7-DAA3-4A62-9420-2DB304D5FA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27DF7-DAA3-4A62-9420-2DB304D5FA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5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27DF7-DAA3-4A62-9420-2DB304D5FA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9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27DF7-DAA3-4A62-9420-2DB304D5FA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57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as the last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27DF7-DAA3-4A62-9420-2DB304D5FA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9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6"/>
            <a:ext cx="7772400" cy="1468967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0F9A-9496-F044-AE67-4F145E717E59}" type="datetimeFigureOut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84FD-A06A-5E4A-B666-53AB5D8A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0F9A-9496-F044-AE67-4F145E717E59}" type="datetimeFigureOut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84FD-A06A-5E4A-B666-53AB5D8A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6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6"/>
            <a:ext cx="9142570" cy="685692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455912" y="2"/>
            <a:ext cx="1688088" cy="1729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9866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6"/>
            <a:ext cx="9142570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66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0F9A-9496-F044-AE67-4F145E717E59}" type="datetimeFigureOut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84FD-A06A-5E4A-B666-53AB5D8A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9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420224"/>
            <a:ext cx="7772400" cy="1363133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9510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0F9A-9496-F044-AE67-4F145E717E59}" type="datetimeFigureOut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84FD-A06A-5E4A-B666-53AB5D8A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1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433"/>
          </a:xfrm>
        </p:spPr>
        <p:txBody>
          <a:bodyPr/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433"/>
          </a:xfrm>
        </p:spPr>
        <p:txBody>
          <a:bodyPr/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0F9A-9496-F044-AE67-4F145E717E59}" type="datetimeFigureOut">
              <a:rPr lang="en-US" smtClean="0"/>
              <a:t>7/10/17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84FD-A06A-5E4A-B666-53AB5D8A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5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0F9A-9496-F044-AE67-4F145E717E59}" type="datetimeFigureOut">
              <a:rPr lang="en-US" smtClean="0"/>
              <a:t>7/10/17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84FD-A06A-5E4A-B666-53AB5D8A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9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0F9A-9496-F044-AE67-4F145E717E59}" type="datetimeFigureOut">
              <a:rPr lang="en-US" smtClean="0"/>
              <a:t>7/10/17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84FD-A06A-5E4A-B666-53AB5D8A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7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3"/>
            <a:ext cx="3008313" cy="1162049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2583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053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0F9A-9496-F044-AE67-4F145E717E59}" type="datetimeFigureOut">
              <a:rPr lang="en-US" smtClean="0"/>
              <a:t>7/10/17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84FD-A06A-5E4A-B666-53AB5D8A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63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0F9A-9496-F044-AE67-4F145E717E59}" type="datetimeFigureOut">
              <a:rPr lang="en-US" smtClean="0"/>
              <a:t>7/10/17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84FD-A06A-5E4A-B666-53AB5D8A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8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0F9A-9496-F044-AE67-4F145E717E59}" type="datetimeFigureOut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84FD-A06A-5E4A-B666-53AB5D8A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8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6"/>
            <a:ext cx="9142570" cy="68569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275169"/>
            <a:ext cx="7117495" cy="942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99E0F9A-9496-F044-AE67-4F145E717E59}" type="datetimeFigureOut">
              <a:rPr lang="en-US" smtClean="0"/>
              <a:pPr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67E84FD-A06A-5E4A-B666-53AB5D8A9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5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735" r:id="rId11"/>
    <p:sldLayoutId id="2147483732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5C068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9595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9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84461" y="58087"/>
            <a:ext cx="4483126" cy="942951"/>
          </a:xfrm>
        </p:spPr>
        <p:txBody>
          <a:bodyPr>
            <a:normAutofit/>
          </a:bodyPr>
          <a:lstStyle/>
          <a:p>
            <a:r>
              <a:rPr lang="en-US" dirty="0" smtClean="0"/>
              <a:t>Education &amp; training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4967">
            <a:off x="4616988" y="1830711"/>
            <a:ext cx="3351296" cy="3278267"/>
          </a:xfrm>
          <a:prstGeom prst="rect">
            <a:avLst/>
          </a:prstGeom>
        </p:spPr>
      </p:pic>
      <p:sp>
        <p:nvSpPr>
          <p:cNvPr id="2" name="Teardrop 1"/>
          <p:cNvSpPr/>
          <p:nvPr/>
        </p:nvSpPr>
        <p:spPr>
          <a:xfrm rot="11271400">
            <a:off x="226835" y="2331593"/>
            <a:ext cx="3570038" cy="3563999"/>
          </a:xfrm>
          <a:prstGeom prst="teardrop">
            <a:avLst/>
          </a:prstGeom>
          <a:solidFill>
            <a:srgbClr val="5C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7166" y="3278432"/>
            <a:ext cx="22470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43 participate in educational activities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20 provide health professional training opportunities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6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val 81"/>
          <p:cNvSpPr/>
          <p:nvPr/>
        </p:nvSpPr>
        <p:spPr>
          <a:xfrm rot="208607">
            <a:off x="1996194" y="1943006"/>
            <a:ext cx="230848" cy="801628"/>
          </a:xfrm>
          <a:custGeom>
            <a:avLst/>
            <a:gdLst>
              <a:gd name="connsiteX0" fmla="*/ 0 w 321896"/>
              <a:gd name="connsiteY0" fmla="*/ 246185 h 492370"/>
              <a:gd name="connsiteX1" fmla="*/ 160948 w 321896"/>
              <a:gd name="connsiteY1" fmla="*/ 0 h 492370"/>
              <a:gd name="connsiteX2" fmla="*/ 321896 w 321896"/>
              <a:gd name="connsiteY2" fmla="*/ 246185 h 492370"/>
              <a:gd name="connsiteX3" fmla="*/ 160948 w 321896"/>
              <a:gd name="connsiteY3" fmla="*/ 492370 h 492370"/>
              <a:gd name="connsiteX4" fmla="*/ 0 w 321896"/>
              <a:gd name="connsiteY4" fmla="*/ 246185 h 492370"/>
              <a:gd name="connsiteX0" fmla="*/ 0 w 322562"/>
              <a:gd name="connsiteY0" fmla="*/ 267030 h 513215"/>
              <a:gd name="connsiteX1" fmla="*/ 160948 w 322562"/>
              <a:gd name="connsiteY1" fmla="*/ 20845 h 513215"/>
              <a:gd name="connsiteX2" fmla="*/ 216040 w 322562"/>
              <a:gd name="connsiteY2" fmla="*/ 41422 h 513215"/>
              <a:gd name="connsiteX3" fmla="*/ 321896 w 322562"/>
              <a:gd name="connsiteY3" fmla="*/ 267030 h 513215"/>
              <a:gd name="connsiteX4" fmla="*/ 160948 w 322562"/>
              <a:gd name="connsiteY4" fmla="*/ 513215 h 513215"/>
              <a:gd name="connsiteX5" fmla="*/ 0 w 322562"/>
              <a:gd name="connsiteY5" fmla="*/ 267030 h 513215"/>
              <a:gd name="connsiteX0" fmla="*/ 677 w 323239"/>
              <a:gd name="connsiteY0" fmla="*/ 267030 h 513215"/>
              <a:gd name="connsiteX1" fmla="*/ 106185 w 323239"/>
              <a:gd name="connsiteY1" fmla="*/ 31375 h 513215"/>
              <a:gd name="connsiteX2" fmla="*/ 161625 w 323239"/>
              <a:gd name="connsiteY2" fmla="*/ 20845 h 513215"/>
              <a:gd name="connsiteX3" fmla="*/ 216717 w 323239"/>
              <a:gd name="connsiteY3" fmla="*/ 41422 h 513215"/>
              <a:gd name="connsiteX4" fmla="*/ 322573 w 323239"/>
              <a:gd name="connsiteY4" fmla="*/ 267030 h 513215"/>
              <a:gd name="connsiteX5" fmla="*/ 161625 w 323239"/>
              <a:gd name="connsiteY5" fmla="*/ 513215 h 513215"/>
              <a:gd name="connsiteX6" fmla="*/ 677 w 323239"/>
              <a:gd name="connsiteY6" fmla="*/ 267030 h 513215"/>
              <a:gd name="connsiteX0" fmla="*/ 677 w 323239"/>
              <a:gd name="connsiteY0" fmla="*/ 560674 h 806859"/>
              <a:gd name="connsiteX1" fmla="*/ 106185 w 323239"/>
              <a:gd name="connsiteY1" fmla="*/ 325019 h 806859"/>
              <a:gd name="connsiteX2" fmla="*/ 161625 w 323239"/>
              <a:gd name="connsiteY2" fmla="*/ 2990 h 806859"/>
              <a:gd name="connsiteX3" fmla="*/ 216717 w 323239"/>
              <a:gd name="connsiteY3" fmla="*/ 335066 h 806859"/>
              <a:gd name="connsiteX4" fmla="*/ 322573 w 323239"/>
              <a:gd name="connsiteY4" fmla="*/ 560674 h 806859"/>
              <a:gd name="connsiteX5" fmla="*/ 161625 w 323239"/>
              <a:gd name="connsiteY5" fmla="*/ 806859 h 806859"/>
              <a:gd name="connsiteX6" fmla="*/ 677 w 323239"/>
              <a:gd name="connsiteY6" fmla="*/ 560674 h 806859"/>
              <a:gd name="connsiteX0" fmla="*/ 677 w 322573"/>
              <a:gd name="connsiteY0" fmla="*/ 560674 h 806859"/>
              <a:gd name="connsiteX1" fmla="*/ 106185 w 322573"/>
              <a:gd name="connsiteY1" fmla="*/ 325019 h 806859"/>
              <a:gd name="connsiteX2" fmla="*/ 161625 w 322573"/>
              <a:gd name="connsiteY2" fmla="*/ 2990 h 806859"/>
              <a:gd name="connsiteX3" fmla="*/ 216717 w 322573"/>
              <a:gd name="connsiteY3" fmla="*/ 335066 h 806859"/>
              <a:gd name="connsiteX4" fmla="*/ 322573 w 322573"/>
              <a:gd name="connsiteY4" fmla="*/ 560674 h 806859"/>
              <a:gd name="connsiteX5" fmla="*/ 161625 w 322573"/>
              <a:gd name="connsiteY5" fmla="*/ 806859 h 806859"/>
              <a:gd name="connsiteX6" fmla="*/ 677 w 322573"/>
              <a:gd name="connsiteY6" fmla="*/ 560674 h 806859"/>
              <a:gd name="connsiteX0" fmla="*/ 677 w 322580"/>
              <a:gd name="connsiteY0" fmla="*/ 560674 h 806859"/>
              <a:gd name="connsiteX1" fmla="*/ 106185 w 322580"/>
              <a:gd name="connsiteY1" fmla="*/ 325019 h 806859"/>
              <a:gd name="connsiteX2" fmla="*/ 161625 w 322580"/>
              <a:gd name="connsiteY2" fmla="*/ 2990 h 806859"/>
              <a:gd name="connsiteX3" fmla="*/ 216717 w 322580"/>
              <a:gd name="connsiteY3" fmla="*/ 335066 h 806859"/>
              <a:gd name="connsiteX4" fmla="*/ 322573 w 322580"/>
              <a:gd name="connsiteY4" fmla="*/ 560674 h 806859"/>
              <a:gd name="connsiteX5" fmla="*/ 161625 w 322580"/>
              <a:gd name="connsiteY5" fmla="*/ 806859 h 806859"/>
              <a:gd name="connsiteX6" fmla="*/ 677 w 322580"/>
              <a:gd name="connsiteY6" fmla="*/ 560674 h 806859"/>
              <a:gd name="connsiteX0" fmla="*/ 677 w 322580"/>
              <a:gd name="connsiteY0" fmla="*/ 560674 h 806859"/>
              <a:gd name="connsiteX1" fmla="*/ 106185 w 322580"/>
              <a:gd name="connsiteY1" fmla="*/ 325019 h 806859"/>
              <a:gd name="connsiteX2" fmla="*/ 161625 w 322580"/>
              <a:gd name="connsiteY2" fmla="*/ 2990 h 806859"/>
              <a:gd name="connsiteX3" fmla="*/ 216717 w 322580"/>
              <a:gd name="connsiteY3" fmla="*/ 335066 h 806859"/>
              <a:gd name="connsiteX4" fmla="*/ 322573 w 322580"/>
              <a:gd name="connsiteY4" fmla="*/ 560674 h 806859"/>
              <a:gd name="connsiteX5" fmla="*/ 161625 w 322580"/>
              <a:gd name="connsiteY5" fmla="*/ 806859 h 806859"/>
              <a:gd name="connsiteX6" fmla="*/ 677 w 322580"/>
              <a:gd name="connsiteY6" fmla="*/ 560674 h 806859"/>
              <a:gd name="connsiteX0" fmla="*/ 677 w 322580"/>
              <a:gd name="connsiteY0" fmla="*/ 557692 h 803877"/>
              <a:gd name="connsiteX1" fmla="*/ 106185 w 322580"/>
              <a:gd name="connsiteY1" fmla="*/ 322037 h 803877"/>
              <a:gd name="connsiteX2" fmla="*/ 161625 w 322580"/>
              <a:gd name="connsiteY2" fmla="*/ 8 h 803877"/>
              <a:gd name="connsiteX3" fmla="*/ 231790 w 322580"/>
              <a:gd name="connsiteY3" fmla="*/ 332084 h 803877"/>
              <a:gd name="connsiteX4" fmla="*/ 322573 w 322580"/>
              <a:gd name="connsiteY4" fmla="*/ 557692 h 803877"/>
              <a:gd name="connsiteX5" fmla="*/ 161625 w 322580"/>
              <a:gd name="connsiteY5" fmla="*/ 803877 h 803877"/>
              <a:gd name="connsiteX6" fmla="*/ 677 w 322580"/>
              <a:gd name="connsiteY6" fmla="*/ 557692 h 803877"/>
              <a:gd name="connsiteX0" fmla="*/ 1021 w 322924"/>
              <a:gd name="connsiteY0" fmla="*/ 557692 h 803877"/>
              <a:gd name="connsiteX1" fmla="*/ 96481 w 322924"/>
              <a:gd name="connsiteY1" fmla="*/ 322037 h 803877"/>
              <a:gd name="connsiteX2" fmla="*/ 161969 w 322924"/>
              <a:gd name="connsiteY2" fmla="*/ 8 h 803877"/>
              <a:gd name="connsiteX3" fmla="*/ 232134 w 322924"/>
              <a:gd name="connsiteY3" fmla="*/ 332084 h 803877"/>
              <a:gd name="connsiteX4" fmla="*/ 322917 w 322924"/>
              <a:gd name="connsiteY4" fmla="*/ 557692 h 803877"/>
              <a:gd name="connsiteX5" fmla="*/ 161969 w 322924"/>
              <a:gd name="connsiteY5" fmla="*/ 803877 h 803877"/>
              <a:gd name="connsiteX6" fmla="*/ 1021 w 322924"/>
              <a:gd name="connsiteY6" fmla="*/ 557692 h 803877"/>
              <a:gd name="connsiteX0" fmla="*/ 163 w 322066"/>
              <a:gd name="connsiteY0" fmla="*/ 557692 h 803877"/>
              <a:gd name="connsiteX1" fmla="*/ 95623 w 322066"/>
              <a:gd name="connsiteY1" fmla="*/ 322037 h 803877"/>
              <a:gd name="connsiteX2" fmla="*/ 161111 w 322066"/>
              <a:gd name="connsiteY2" fmla="*/ 8 h 803877"/>
              <a:gd name="connsiteX3" fmla="*/ 231276 w 322066"/>
              <a:gd name="connsiteY3" fmla="*/ 332084 h 803877"/>
              <a:gd name="connsiteX4" fmla="*/ 322059 w 322066"/>
              <a:gd name="connsiteY4" fmla="*/ 557692 h 803877"/>
              <a:gd name="connsiteX5" fmla="*/ 161111 w 322066"/>
              <a:gd name="connsiteY5" fmla="*/ 803877 h 803877"/>
              <a:gd name="connsiteX6" fmla="*/ 163 w 322066"/>
              <a:gd name="connsiteY6" fmla="*/ 557692 h 803877"/>
              <a:gd name="connsiteX0" fmla="*/ 163 w 322066"/>
              <a:gd name="connsiteY0" fmla="*/ 557692 h 803877"/>
              <a:gd name="connsiteX1" fmla="*/ 95623 w 322066"/>
              <a:gd name="connsiteY1" fmla="*/ 322037 h 803877"/>
              <a:gd name="connsiteX2" fmla="*/ 161111 w 322066"/>
              <a:gd name="connsiteY2" fmla="*/ 8 h 803877"/>
              <a:gd name="connsiteX3" fmla="*/ 231276 w 322066"/>
              <a:gd name="connsiteY3" fmla="*/ 332084 h 803877"/>
              <a:gd name="connsiteX4" fmla="*/ 322059 w 322066"/>
              <a:gd name="connsiteY4" fmla="*/ 557692 h 803877"/>
              <a:gd name="connsiteX5" fmla="*/ 161111 w 322066"/>
              <a:gd name="connsiteY5" fmla="*/ 803877 h 803877"/>
              <a:gd name="connsiteX6" fmla="*/ 163 w 322066"/>
              <a:gd name="connsiteY6" fmla="*/ 557692 h 803877"/>
              <a:gd name="connsiteX0" fmla="*/ 163 w 322066"/>
              <a:gd name="connsiteY0" fmla="*/ 557692 h 803877"/>
              <a:gd name="connsiteX1" fmla="*/ 95623 w 322066"/>
              <a:gd name="connsiteY1" fmla="*/ 322037 h 803877"/>
              <a:gd name="connsiteX2" fmla="*/ 161111 w 322066"/>
              <a:gd name="connsiteY2" fmla="*/ 8 h 803877"/>
              <a:gd name="connsiteX3" fmla="*/ 231276 w 322066"/>
              <a:gd name="connsiteY3" fmla="*/ 332084 h 803877"/>
              <a:gd name="connsiteX4" fmla="*/ 322059 w 322066"/>
              <a:gd name="connsiteY4" fmla="*/ 557692 h 803877"/>
              <a:gd name="connsiteX5" fmla="*/ 161111 w 322066"/>
              <a:gd name="connsiteY5" fmla="*/ 803877 h 803877"/>
              <a:gd name="connsiteX6" fmla="*/ 163 w 322066"/>
              <a:gd name="connsiteY6" fmla="*/ 557692 h 803877"/>
              <a:gd name="connsiteX0" fmla="*/ 256 w 322164"/>
              <a:gd name="connsiteY0" fmla="*/ 557692 h 803877"/>
              <a:gd name="connsiteX1" fmla="*/ 95716 w 322164"/>
              <a:gd name="connsiteY1" fmla="*/ 322037 h 803877"/>
              <a:gd name="connsiteX2" fmla="*/ 161204 w 322164"/>
              <a:gd name="connsiteY2" fmla="*/ 8 h 803877"/>
              <a:gd name="connsiteX3" fmla="*/ 231369 w 322164"/>
              <a:gd name="connsiteY3" fmla="*/ 332084 h 803877"/>
              <a:gd name="connsiteX4" fmla="*/ 322152 w 322164"/>
              <a:gd name="connsiteY4" fmla="*/ 557692 h 803877"/>
              <a:gd name="connsiteX5" fmla="*/ 161204 w 322164"/>
              <a:gd name="connsiteY5" fmla="*/ 803877 h 803877"/>
              <a:gd name="connsiteX6" fmla="*/ 256 w 322164"/>
              <a:gd name="connsiteY6" fmla="*/ 557692 h 803877"/>
              <a:gd name="connsiteX0" fmla="*/ 256 w 322164"/>
              <a:gd name="connsiteY0" fmla="*/ 557692 h 803877"/>
              <a:gd name="connsiteX1" fmla="*/ 95716 w 322164"/>
              <a:gd name="connsiteY1" fmla="*/ 322037 h 803877"/>
              <a:gd name="connsiteX2" fmla="*/ 161204 w 322164"/>
              <a:gd name="connsiteY2" fmla="*/ 8 h 803877"/>
              <a:gd name="connsiteX3" fmla="*/ 231369 w 322164"/>
              <a:gd name="connsiteY3" fmla="*/ 332084 h 803877"/>
              <a:gd name="connsiteX4" fmla="*/ 322152 w 322164"/>
              <a:gd name="connsiteY4" fmla="*/ 557692 h 803877"/>
              <a:gd name="connsiteX5" fmla="*/ 161204 w 322164"/>
              <a:gd name="connsiteY5" fmla="*/ 803877 h 803877"/>
              <a:gd name="connsiteX6" fmla="*/ 256 w 322164"/>
              <a:gd name="connsiteY6" fmla="*/ 557692 h 803877"/>
              <a:gd name="connsiteX0" fmla="*/ 256 w 322164"/>
              <a:gd name="connsiteY0" fmla="*/ 602908 h 849093"/>
              <a:gd name="connsiteX1" fmla="*/ 95716 w 322164"/>
              <a:gd name="connsiteY1" fmla="*/ 367253 h 849093"/>
              <a:gd name="connsiteX2" fmla="*/ 161204 w 322164"/>
              <a:gd name="connsiteY2" fmla="*/ 6 h 849093"/>
              <a:gd name="connsiteX3" fmla="*/ 231369 w 322164"/>
              <a:gd name="connsiteY3" fmla="*/ 377300 h 849093"/>
              <a:gd name="connsiteX4" fmla="*/ 322152 w 322164"/>
              <a:gd name="connsiteY4" fmla="*/ 602908 h 849093"/>
              <a:gd name="connsiteX5" fmla="*/ 161204 w 322164"/>
              <a:gd name="connsiteY5" fmla="*/ 849093 h 849093"/>
              <a:gd name="connsiteX6" fmla="*/ 256 w 322164"/>
              <a:gd name="connsiteY6" fmla="*/ 602908 h 849093"/>
              <a:gd name="connsiteX0" fmla="*/ 256 w 322164"/>
              <a:gd name="connsiteY0" fmla="*/ 602908 h 849093"/>
              <a:gd name="connsiteX1" fmla="*/ 95716 w 322164"/>
              <a:gd name="connsiteY1" fmla="*/ 367253 h 849093"/>
              <a:gd name="connsiteX2" fmla="*/ 171252 w 322164"/>
              <a:gd name="connsiteY2" fmla="*/ 6 h 849093"/>
              <a:gd name="connsiteX3" fmla="*/ 231369 w 322164"/>
              <a:gd name="connsiteY3" fmla="*/ 377300 h 849093"/>
              <a:gd name="connsiteX4" fmla="*/ 322152 w 322164"/>
              <a:gd name="connsiteY4" fmla="*/ 602908 h 849093"/>
              <a:gd name="connsiteX5" fmla="*/ 161204 w 322164"/>
              <a:gd name="connsiteY5" fmla="*/ 849093 h 849093"/>
              <a:gd name="connsiteX6" fmla="*/ 256 w 322164"/>
              <a:gd name="connsiteY6" fmla="*/ 602908 h 849093"/>
              <a:gd name="connsiteX0" fmla="*/ 256 w 322164"/>
              <a:gd name="connsiteY0" fmla="*/ 607932 h 854117"/>
              <a:gd name="connsiteX1" fmla="*/ 95716 w 322164"/>
              <a:gd name="connsiteY1" fmla="*/ 372277 h 854117"/>
              <a:gd name="connsiteX2" fmla="*/ 156179 w 322164"/>
              <a:gd name="connsiteY2" fmla="*/ 6 h 854117"/>
              <a:gd name="connsiteX3" fmla="*/ 231369 w 322164"/>
              <a:gd name="connsiteY3" fmla="*/ 382324 h 854117"/>
              <a:gd name="connsiteX4" fmla="*/ 322152 w 322164"/>
              <a:gd name="connsiteY4" fmla="*/ 607932 h 854117"/>
              <a:gd name="connsiteX5" fmla="*/ 161204 w 322164"/>
              <a:gd name="connsiteY5" fmla="*/ 854117 h 854117"/>
              <a:gd name="connsiteX6" fmla="*/ 256 w 322164"/>
              <a:gd name="connsiteY6" fmla="*/ 607932 h 854117"/>
              <a:gd name="connsiteX0" fmla="*/ 256 w 322164"/>
              <a:gd name="connsiteY0" fmla="*/ 592860 h 839045"/>
              <a:gd name="connsiteX1" fmla="*/ 95716 w 322164"/>
              <a:gd name="connsiteY1" fmla="*/ 357205 h 839045"/>
              <a:gd name="connsiteX2" fmla="*/ 166227 w 322164"/>
              <a:gd name="connsiteY2" fmla="*/ 7 h 839045"/>
              <a:gd name="connsiteX3" fmla="*/ 231369 w 322164"/>
              <a:gd name="connsiteY3" fmla="*/ 367252 h 839045"/>
              <a:gd name="connsiteX4" fmla="*/ 322152 w 322164"/>
              <a:gd name="connsiteY4" fmla="*/ 592860 h 839045"/>
              <a:gd name="connsiteX5" fmla="*/ 161204 w 322164"/>
              <a:gd name="connsiteY5" fmla="*/ 839045 h 839045"/>
              <a:gd name="connsiteX6" fmla="*/ 256 w 322164"/>
              <a:gd name="connsiteY6" fmla="*/ 592860 h 8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164" h="839045">
                <a:moveTo>
                  <a:pt x="256" y="592860"/>
                </a:moveTo>
                <a:cubicBezTo>
                  <a:pt x="4414" y="467336"/>
                  <a:pt x="68891" y="398236"/>
                  <a:pt x="95716" y="357205"/>
                </a:cubicBezTo>
                <a:cubicBezTo>
                  <a:pt x="122541" y="316174"/>
                  <a:pt x="118497" y="-1667"/>
                  <a:pt x="166227" y="7"/>
                </a:cubicBezTo>
                <a:cubicBezTo>
                  <a:pt x="213957" y="1681"/>
                  <a:pt x="204544" y="326221"/>
                  <a:pt x="231369" y="367252"/>
                </a:cubicBezTo>
                <a:cubicBezTo>
                  <a:pt x="258194" y="408283"/>
                  <a:pt x="321286" y="474034"/>
                  <a:pt x="322152" y="592860"/>
                </a:cubicBezTo>
                <a:cubicBezTo>
                  <a:pt x="323019" y="746854"/>
                  <a:pt x="280238" y="839045"/>
                  <a:pt x="161204" y="839045"/>
                </a:cubicBezTo>
                <a:cubicBezTo>
                  <a:pt x="42170" y="839045"/>
                  <a:pt x="-3902" y="718384"/>
                  <a:pt x="256" y="592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90" name="Rectangle 80"/>
          <p:cNvSpPr/>
          <p:nvPr/>
        </p:nvSpPr>
        <p:spPr>
          <a:xfrm rot="2341967">
            <a:off x="2364161" y="793935"/>
            <a:ext cx="145781" cy="1277284"/>
          </a:xfrm>
          <a:custGeom>
            <a:avLst/>
            <a:gdLst>
              <a:gd name="connsiteX0" fmla="*/ 0 w 321547"/>
              <a:gd name="connsiteY0" fmla="*/ 0 h 876300"/>
              <a:gd name="connsiteX1" fmla="*/ 321547 w 321547"/>
              <a:gd name="connsiteY1" fmla="*/ 0 h 876300"/>
              <a:gd name="connsiteX2" fmla="*/ 321547 w 321547"/>
              <a:gd name="connsiteY2" fmla="*/ 876300 h 876300"/>
              <a:gd name="connsiteX3" fmla="*/ 0 w 321547"/>
              <a:gd name="connsiteY3" fmla="*/ 876300 h 876300"/>
              <a:gd name="connsiteX4" fmla="*/ 0 w 321547"/>
              <a:gd name="connsiteY4" fmla="*/ 0 h 876300"/>
              <a:gd name="connsiteX0" fmla="*/ 0 w 321547"/>
              <a:gd name="connsiteY0" fmla="*/ 0 h 876300"/>
              <a:gd name="connsiteX1" fmla="*/ 321547 w 321547"/>
              <a:gd name="connsiteY1" fmla="*/ 0 h 876300"/>
              <a:gd name="connsiteX2" fmla="*/ 321199 w 321547"/>
              <a:gd name="connsiteY2" fmla="*/ 554482 h 876300"/>
              <a:gd name="connsiteX3" fmla="*/ 321547 w 321547"/>
              <a:gd name="connsiteY3" fmla="*/ 876300 h 876300"/>
              <a:gd name="connsiteX4" fmla="*/ 0 w 321547"/>
              <a:gd name="connsiteY4" fmla="*/ 876300 h 876300"/>
              <a:gd name="connsiteX5" fmla="*/ 0 w 321547"/>
              <a:gd name="connsiteY5" fmla="*/ 0 h 876300"/>
              <a:gd name="connsiteX0" fmla="*/ 349 w 321896"/>
              <a:gd name="connsiteY0" fmla="*/ 0 h 876300"/>
              <a:gd name="connsiteX1" fmla="*/ 321896 w 321896"/>
              <a:gd name="connsiteY1" fmla="*/ 0 h 876300"/>
              <a:gd name="connsiteX2" fmla="*/ 321548 w 321896"/>
              <a:gd name="connsiteY2" fmla="*/ 554482 h 876300"/>
              <a:gd name="connsiteX3" fmla="*/ 321896 w 321896"/>
              <a:gd name="connsiteY3" fmla="*/ 876300 h 876300"/>
              <a:gd name="connsiteX4" fmla="*/ 349 w 321896"/>
              <a:gd name="connsiteY4" fmla="*/ 876300 h 876300"/>
              <a:gd name="connsiteX5" fmla="*/ 0 w 321896"/>
              <a:gd name="connsiteY5" fmla="*/ 569554 h 876300"/>
              <a:gd name="connsiteX6" fmla="*/ 349 w 321896"/>
              <a:gd name="connsiteY6" fmla="*/ 0 h 876300"/>
              <a:gd name="connsiteX0" fmla="*/ 349 w 321896"/>
              <a:gd name="connsiteY0" fmla="*/ 0 h 876300"/>
              <a:gd name="connsiteX1" fmla="*/ 321896 w 321896"/>
              <a:gd name="connsiteY1" fmla="*/ 0 h 876300"/>
              <a:gd name="connsiteX2" fmla="*/ 321548 w 321896"/>
              <a:gd name="connsiteY2" fmla="*/ 554482 h 876300"/>
              <a:gd name="connsiteX3" fmla="*/ 321896 w 321896"/>
              <a:gd name="connsiteY3" fmla="*/ 876300 h 876300"/>
              <a:gd name="connsiteX4" fmla="*/ 105857 w 321896"/>
              <a:gd name="connsiteY4" fmla="*/ 876300 h 876300"/>
              <a:gd name="connsiteX5" fmla="*/ 0 w 321896"/>
              <a:gd name="connsiteY5" fmla="*/ 569554 h 876300"/>
              <a:gd name="connsiteX6" fmla="*/ 349 w 321896"/>
              <a:gd name="connsiteY6" fmla="*/ 0 h 876300"/>
              <a:gd name="connsiteX0" fmla="*/ 349 w 321896"/>
              <a:gd name="connsiteY0" fmla="*/ 0 h 876300"/>
              <a:gd name="connsiteX1" fmla="*/ 321896 w 321896"/>
              <a:gd name="connsiteY1" fmla="*/ 0 h 876300"/>
              <a:gd name="connsiteX2" fmla="*/ 321548 w 321896"/>
              <a:gd name="connsiteY2" fmla="*/ 554482 h 876300"/>
              <a:gd name="connsiteX3" fmla="*/ 321896 w 321896"/>
              <a:gd name="connsiteY3" fmla="*/ 876300 h 876300"/>
              <a:gd name="connsiteX4" fmla="*/ 125954 w 321896"/>
              <a:gd name="connsiteY4" fmla="*/ 876300 h 876300"/>
              <a:gd name="connsiteX5" fmla="*/ 0 w 321896"/>
              <a:gd name="connsiteY5" fmla="*/ 569554 h 876300"/>
              <a:gd name="connsiteX6" fmla="*/ 349 w 321896"/>
              <a:gd name="connsiteY6" fmla="*/ 0 h 876300"/>
              <a:gd name="connsiteX0" fmla="*/ 349 w 321896"/>
              <a:gd name="connsiteY0" fmla="*/ 0 h 881324"/>
              <a:gd name="connsiteX1" fmla="*/ 321896 w 321896"/>
              <a:gd name="connsiteY1" fmla="*/ 0 h 881324"/>
              <a:gd name="connsiteX2" fmla="*/ 321548 w 321896"/>
              <a:gd name="connsiteY2" fmla="*/ 554482 h 881324"/>
              <a:gd name="connsiteX3" fmla="*/ 216388 w 321896"/>
              <a:gd name="connsiteY3" fmla="*/ 881324 h 881324"/>
              <a:gd name="connsiteX4" fmla="*/ 125954 w 321896"/>
              <a:gd name="connsiteY4" fmla="*/ 876300 h 881324"/>
              <a:gd name="connsiteX5" fmla="*/ 0 w 321896"/>
              <a:gd name="connsiteY5" fmla="*/ 569554 h 881324"/>
              <a:gd name="connsiteX6" fmla="*/ 349 w 321896"/>
              <a:gd name="connsiteY6" fmla="*/ 0 h 881324"/>
              <a:gd name="connsiteX0" fmla="*/ 349 w 321896"/>
              <a:gd name="connsiteY0" fmla="*/ 0 h 881324"/>
              <a:gd name="connsiteX1" fmla="*/ 321896 w 321896"/>
              <a:gd name="connsiteY1" fmla="*/ 0 h 881324"/>
              <a:gd name="connsiteX2" fmla="*/ 321548 w 321896"/>
              <a:gd name="connsiteY2" fmla="*/ 554482 h 881324"/>
              <a:gd name="connsiteX3" fmla="*/ 216388 w 321896"/>
              <a:gd name="connsiteY3" fmla="*/ 881324 h 881324"/>
              <a:gd name="connsiteX4" fmla="*/ 125954 w 321896"/>
              <a:gd name="connsiteY4" fmla="*/ 876300 h 881324"/>
              <a:gd name="connsiteX5" fmla="*/ 0 w 321896"/>
              <a:gd name="connsiteY5" fmla="*/ 569554 h 881324"/>
              <a:gd name="connsiteX6" fmla="*/ 349 w 321896"/>
              <a:gd name="connsiteY6" fmla="*/ 0 h 8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896" h="881324">
                <a:moveTo>
                  <a:pt x="349" y="0"/>
                </a:moveTo>
                <a:lnTo>
                  <a:pt x="321896" y="0"/>
                </a:lnTo>
                <a:lnTo>
                  <a:pt x="321548" y="554482"/>
                </a:lnTo>
                <a:cubicBezTo>
                  <a:pt x="286495" y="663429"/>
                  <a:pt x="221296" y="772377"/>
                  <a:pt x="216388" y="881324"/>
                </a:cubicBezTo>
                <a:lnTo>
                  <a:pt x="125954" y="876300"/>
                </a:lnTo>
                <a:cubicBezTo>
                  <a:pt x="125838" y="774051"/>
                  <a:pt x="116" y="671803"/>
                  <a:pt x="0" y="569554"/>
                </a:cubicBezTo>
                <a:cubicBezTo>
                  <a:pt x="116" y="379703"/>
                  <a:pt x="233" y="189851"/>
                  <a:pt x="3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0" name="Freeform 94"/>
          <p:cNvSpPr>
            <a:spLocks noEditPoints="1"/>
          </p:cNvSpPr>
          <p:nvPr/>
        </p:nvSpPr>
        <p:spPr bwMode="auto">
          <a:xfrm rot="7741967">
            <a:off x="1534025" y="875392"/>
            <a:ext cx="2284141" cy="448755"/>
          </a:xfrm>
          <a:custGeom>
            <a:avLst/>
            <a:gdLst>
              <a:gd name="T0" fmla="*/ 70 w 321"/>
              <a:gd name="T1" fmla="*/ 12 h 84"/>
              <a:gd name="T2" fmla="*/ 70 w 321"/>
              <a:gd name="T3" fmla="*/ 16 h 84"/>
              <a:gd name="T4" fmla="*/ 26 w 321"/>
              <a:gd name="T5" fmla="*/ 16 h 84"/>
              <a:gd name="T6" fmla="*/ 0 w 321"/>
              <a:gd name="T7" fmla="*/ 42 h 84"/>
              <a:gd name="T8" fmla="*/ 0 w 321"/>
              <a:gd name="T9" fmla="*/ 42 h 84"/>
              <a:gd name="T10" fmla="*/ 26 w 321"/>
              <a:gd name="T11" fmla="*/ 69 h 84"/>
              <a:gd name="T12" fmla="*/ 70 w 321"/>
              <a:gd name="T13" fmla="*/ 68 h 84"/>
              <a:gd name="T14" fmla="*/ 70 w 321"/>
              <a:gd name="T15" fmla="*/ 72 h 84"/>
              <a:gd name="T16" fmla="*/ 81 w 321"/>
              <a:gd name="T17" fmla="*/ 84 h 84"/>
              <a:gd name="T18" fmla="*/ 105 w 321"/>
              <a:gd name="T19" fmla="*/ 84 h 84"/>
              <a:gd name="T20" fmla="*/ 116 w 321"/>
              <a:gd name="T21" fmla="*/ 72 h 84"/>
              <a:gd name="T22" fmla="*/ 116 w 321"/>
              <a:gd name="T23" fmla="*/ 68 h 84"/>
              <a:gd name="T24" fmla="*/ 272 w 321"/>
              <a:gd name="T25" fmla="*/ 68 h 84"/>
              <a:gd name="T26" fmla="*/ 321 w 321"/>
              <a:gd name="T27" fmla="*/ 51 h 84"/>
              <a:gd name="T28" fmla="*/ 321 w 321"/>
              <a:gd name="T29" fmla="*/ 31 h 84"/>
              <a:gd name="T30" fmla="*/ 272 w 321"/>
              <a:gd name="T31" fmla="*/ 15 h 84"/>
              <a:gd name="T32" fmla="*/ 116 w 321"/>
              <a:gd name="T33" fmla="*/ 15 h 84"/>
              <a:gd name="T34" fmla="*/ 116 w 321"/>
              <a:gd name="T35" fmla="*/ 12 h 84"/>
              <a:gd name="T36" fmla="*/ 105 w 321"/>
              <a:gd name="T37" fmla="*/ 0 h 84"/>
              <a:gd name="T38" fmla="*/ 81 w 321"/>
              <a:gd name="T39" fmla="*/ 0 h 84"/>
              <a:gd name="T40" fmla="*/ 70 w 321"/>
              <a:gd name="T41" fmla="*/ 12 h 84"/>
              <a:gd name="T42" fmla="*/ 272 w 321"/>
              <a:gd name="T43" fmla="*/ 23 h 84"/>
              <a:gd name="T44" fmla="*/ 311 w 321"/>
              <a:gd name="T45" fmla="*/ 37 h 84"/>
              <a:gd name="T46" fmla="*/ 311 w 321"/>
              <a:gd name="T47" fmla="*/ 46 h 84"/>
              <a:gd name="T48" fmla="*/ 272 w 321"/>
              <a:gd name="T49" fmla="*/ 61 h 84"/>
              <a:gd name="T50" fmla="*/ 116 w 321"/>
              <a:gd name="T51" fmla="*/ 61 h 84"/>
              <a:gd name="T52" fmla="*/ 116 w 321"/>
              <a:gd name="T53" fmla="*/ 23 h 84"/>
              <a:gd name="T54" fmla="*/ 272 w 321"/>
              <a:gd name="T55" fmla="*/ 2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1" h="84">
                <a:moveTo>
                  <a:pt x="70" y="12"/>
                </a:moveTo>
                <a:cubicBezTo>
                  <a:pt x="70" y="16"/>
                  <a:pt x="70" y="16"/>
                  <a:pt x="70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12" y="16"/>
                  <a:pt x="0" y="28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7"/>
                  <a:pt x="12" y="69"/>
                  <a:pt x="26" y="69"/>
                </a:cubicBezTo>
                <a:cubicBezTo>
                  <a:pt x="70" y="68"/>
                  <a:pt x="70" y="68"/>
                  <a:pt x="70" y="68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9"/>
                  <a:pt x="75" y="84"/>
                  <a:pt x="81" y="84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11" y="84"/>
                  <a:pt x="116" y="79"/>
                  <a:pt x="116" y="72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9" y="68"/>
                  <a:pt x="266" y="68"/>
                  <a:pt x="272" y="68"/>
                </a:cubicBezTo>
                <a:cubicBezTo>
                  <a:pt x="285" y="68"/>
                  <a:pt x="295" y="52"/>
                  <a:pt x="321" y="51"/>
                </a:cubicBezTo>
                <a:cubicBezTo>
                  <a:pt x="321" y="47"/>
                  <a:pt x="321" y="38"/>
                  <a:pt x="321" y="31"/>
                </a:cubicBezTo>
                <a:cubicBezTo>
                  <a:pt x="294" y="32"/>
                  <a:pt x="285" y="15"/>
                  <a:pt x="272" y="15"/>
                </a:cubicBezTo>
                <a:cubicBezTo>
                  <a:pt x="265" y="15"/>
                  <a:pt x="129" y="15"/>
                  <a:pt x="116" y="15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5"/>
                  <a:pt x="111" y="0"/>
                  <a:pt x="105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5" y="0"/>
                  <a:pt x="70" y="5"/>
                  <a:pt x="70" y="12"/>
                </a:cubicBezTo>
                <a:close/>
                <a:moveTo>
                  <a:pt x="272" y="23"/>
                </a:moveTo>
                <a:cubicBezTo>
                  <a:pt x="282" y="23"/>
                  <a:pt x="292" y="37"/>
                  <a:pt x="311" y="37"/>
                </a:cubicBezTo>
                <a:cubicBezTo>
                  <a:pt x="311" y="41"/>
                  <a:pt x="311" y="43"/>
                  <a:pt x="311" y="46"/>
                </a:cubicBezTo>
                <a:cubicBezTo>
                  <a:pt x="292" y="46"/>
                  <a:pt x="282" y="61"/>
                  <a:pt x="272" y="61"/>
                </a:cubicBezTo>
                <a:cubicBezTo>
                  <a:pt x="268" y="61"/>
                  <a:pt x="152" y="61"/>
                  <a:pt x="116" y="61"/>
                </a:cubicBezTo>
                <a:cubicBezTo>
                  <a:pt x="116" y="23"/>
                  <a:pt x="116" y="23"/>
                  <a:pt x="116" y="23"/>
                </a:cubicBezTo>
                <a:cubicBezTo>
                  <a:pt x="152" y="23"/>
                  <a:pt x="268" y="23"/>
                  <a:pt x="272" y="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Oval 81"/>
          <p:cNvSpPr/>
          <p:nvPr/>
        </p:nvSpPr>
        <p:spPr>
          <a:xfrm rot="208607">
            <a:off x="2683227" y="1954729"/>
            <a:ext cx="230848" cy="801628"/>
          </a:xfrm>
          <a:custGeom>
            <a:avLst/>
            <a:gdLst>
              <a:gd name="connsiteX0" fmla="*/ 0 w 321896"/>
              <a:gd name="connsiteY0" fmla="*/ 246185 h 492370"/>
              <a:gd name="connsiteX1" fmla="*/ 160948 w 321896"/>
              <a:gd name="connsiteY1" fmla="*/ 0 h 492370"/>
              <a:gd name="connsiteX2" fmla="*/ 321896 w 321896"/>
              <a:gd name="connsiteY2" fmla="*/ 246185 h 492370"/>
              <a:gd name="connsiteX3" fmla="*/ 160948 w 321896"/>
              <a:gd name="connsiteY3" fmla="*/ 492370 h 492370"/>
              <a:gd name="connsiteX4" fmla="*/ 0 w 321896"/>
              <a:gd name="connsiteY4" fmla="*/ 246185 h 492370"/>
              <a:gd name="connsiteX0" fmla="*/ 0 w 322562"/>
              <a:gd name="connsiteY0" fmla="*/ 267030 h 513215"/>
              <a:gd name="connsiteX1" fmla="*/ 160948 w 322562"/>
              <a:gd name="connsiteY1" fmla="*/ 20845 h 513215"/>
              <a:gd name="connsiteX2" fmla="*/ 216040 w 322562"/>
              <a:gd name="connsiteY2" fmla="*/ 41422 h 513215"/>
              <a:gd name="connsiteX3" fmla="*/ 321896 w 322562"/>
              <a:gd name="connsiteY3" fmla="*/ 267030 h 513215"/>
              <a:gd name="connsiteX4" fmla="*/ 160948 w 322562"/>
              <a:gd name="connsiteY4" fmla="*/ 513215 h 513215"/>
              <a:gd name="connsiteX5" fmla="*/ 0 w 322562"/>
              <a:gd name="connsiteY5" fmla="*/ 267030 h 513215"/>
              <a:gd name="connsiteX0" fmla="*/ 677 w 323239"/>
              <a:gd name="connsiteY0" fmla="*/ 267030 h 513215"/>
              <a:gd name="connsiteX1" fmla="*/ 106185 w 323239"/>
              <a:gd name="connsiteY1" fmla="*/ 31375 h 513215"/>
              <a:gd name="connsiteX2" fmla="*/ 161625 w 323239"/>
              <a:gd name="connsiteY2" fmla="*/ 20845 h 513215"/>
              <a:gd name="connsiteX3" fmla="*/ 216717 w 323239"/>
              <a:gd name="connsiteY3" fmla="*/ 41422 h 513215"/>
              <a:gd name="connsiteX4" fmla="*/ 322573 w 323239"/>
              <a:gd name="connsiteY4" fmla="*/ 267030 h 513215"/>
              <a:gd name="connsiteX5" fmla="*/ 161625 w 323239"/>
              <a:gd name="connsiteY5" fmla="*/ 513215 h 513215"/>
              <a:gd name="connsiteX6" fmla="*/ 677 w 323239"/>
              <a:gd name="connsiteY6" fmla="*/ 267030 h 513215"/>
              <a:gd name="connsiteX0" fmla="*/ 677 w 323239"/>
              <a:gd name="connsiteY0" fmla="*/ 560674 h 806859"/>
              <a:gd name="connsiteX1" fmla="*/ 106185 w 323239"/>
              <a:gd name="connsiteY1" fmla="*/ 325019 h 806859"/>
              <a:gd name="connsiteX2" fmla="*/ 161625 w 323239"/>
              <a:gd name="connsiteY2" fmla="*/ 2990 h 806859"/>
              <a:gd name="connsiteX3" fmla="*/ 216717 w 323239"/>
              <a:gd name="connsiteY3" fmla="*/ 335066 h 806859"/>
              <a:gd name="connsiteX4" fmla="*/ 322573 w 323239"/>
              <a:gd name="connsiteY4" fmla="*/ 560674 h 806859"/>
              <a:gd name="connsiteX5" fmla="*/ 161625 w 323239"/>
              <a:gd name="connsiteY5" fmla="*/ 806859 h 806859"/>
              <a:gd name="connsiteX6" fmla="*/ 677 w 323239"/>
              <a:gd name="connsiteY6" fmla="*/ 560674 h 806859"/>
              <a:gd name="connsiteX0" fmla="*/ 677 w 322573"/>
              <a:gd name="connsiteY0" fmla="*/ 560674 h 806859"/>
              <a:gd name="connsiteX1" fmla="*/ 106185 w 322573"/>
              <a:gd name="connsiteY1" fmla="*/ 325019 h 806859"/>
              <a:gd name="connsiteX2" fmla="*/ 161625 w 322573"/>
              <a:gd name="connsiteY2" fmla="*/ 2990 h 806859"/>
              <a:gd name="connsiteX3" fmla="*/ 216717 w 322573"/>
              <a:gd name="connsiteY3" fmla="*/ 335066 h 806859"/>
              <a:gd name="connsiteX4" fmla="*/ 322573 w 322573"/>
              <a:gd name="connsiteY4" fmla="*/ 560674 h 806859"/>
              <a:gd name="connsiteX5" fmla="*/ 161625 w 322573"/>
              <a:gd name="connsiteY5" fmla="*/ 806859 h 806859"/>
              <a:gd name="connsiteX6" fmla="*/ 677 w 322573"/>
              <a:gd name="connsiteY6" fmla="*/ 560674 h 806859"/>
              <a:gd name="connsiteX0" fmla="*/ 677 w 322580"/>
              <a:gd name="connsiteY0" fmla="*/ 560674 h 806859"/>
              <a:gd name="connsiteX1" fmla="*/ 106185 w 322580"/>
              <a:gd name="connsiteY1" fmla="*/ 325019 h 806859"/>
              <a:gd name="connsiteX2" fmla="*/ 161625 w 322580"/>
              <a:gd name="connsiteY2" fmla="*/ 2990 h 806859"/>
              <a:gd name="connsiteX3" fmla="*/ 216717 w 322580"/>
              <a:gd name="connsiteY3" fmla="*/ 335066 h 806859"/>
              <a:gd name="connsiteX4" fmla="*/ 322573 w 322580"/>
              <a:gd name="connsiteY4" fmla="*/ 560674 h 806859"/>
              <a:gd name="connsiteX5" fmla="*/ 161625 w 322580"/>
              <a:gd name="connsiteY5" fmla="*/ 806859 h 806859"/>
              <a:gd name="connsiteX6" fmla="*/ 677 w 322580"/>
              <a:gd name="connsiteY6" fmla="*/ 560674 h 806859"/>
              <a:gd name="connsiteX0" fmla="*/ 677 w 322580"/>
              <a:gd name="connsiteY0" fmla="*/ 560674 h 806859"/>
              <a:gd name="connsiteX1" fmla="*/ 106185 w 322580"/>
              <a:gd name="connsiteY1" fmla="*/ 325019 h 806859"/>
              <a:gd name="connsiteX2" fmla="*/ 161625 w 322580"/>
              <a:gd name="connsiteY2" fmla="*/ 2990 h 806859"/>
              <a:gd name="connsiteX3" fmla="*/ 216717 w 322580"/>
              <a:gd name="connsiteY3" fmla="*/ 335066 h 806859"/>
              <a:gd name="connsiteX4" fmla="*/ 322573 w 322580"/>
              <a:gd name="connsiteY4" fmla="*/ 560674 h 806859"/>
              <a:gd name="connsiteX5" fmla="*/ 161625 w 322580"/>
              <a:gd name="connsiteY5" fmla="*/ 806859 h 806859"/>
              <a:gd name="connsiteX6" fmla="*/ 677 w 322580"/>
              <a:gd name="connsiteY6" fmla="*/ 560674 h 806859"/>
              <a:gd name="connsiteX0" fmla="*/ 677 w 322580"/>
              <a:gd name="connsiteY0" fmla="*/ 557692 h 803877"/>
              <a:gd name="connsiteX1" fmla="*/ 106185 w 322580"/>
              <a:gd name="connsiteY1" fmla="*/ 322037 h 803877"/>
              <a:gd name="connsiteX2" fmla="*/ 161625 w 322580"/>
              <a:gd name="connsiteY2" fmla="*/ 8 h 803877"/>
              <a:gd name="connsiteX3" fmla="*/ 231790 w 322580"/>
              <a:gd name="connsiteY3" fmla="*/ 332084 h 803877"/>
              <a:gd name="connsiteX4" fmla="*/ 322573 w 322580"/>
              <a:gd name="connsiteY4" fmla="*/ 557692 h 803877"/>
              <a:gd name="connsiteX5" fmla="*/ 161625 w 322580"/>
              <a:gd name="connsiteY5" fmla="*/ 803877 h 803877"/>
              <a:gd name="connsiteX6" fmla="*/ 677 w 322580"/>
              <a:gd name="connsiteY6" fmla="*/ 557692 h 803877"/>
              <a:gd name="connsiteX0" fmla="*/ 1021 w 322924"/>
              <a:gd name="connsiteY0" fmla="*/ 557692 h 803877"/>
              <a:gd name="connsiteX1" fmla="*/ 96481 w 322924"/>
              <a:gd name="connsiteY1" fmla="*/ 322037 h 803877"/>
              <a:gd name="connsiteX2" fmla="*/ 161969 w 322924"/>
              <a:gd name="connsiteY2" fmla="*/ 8 h 803877"/>
              <a:gd name="connsiteX3" fmla="*/ 232134 w 322924"/>
              <a:gd name="connsiteY3" fmla="*/ 332084 h 803877"/>
              <a:gd name="connsiteX4" fmla="*/ 322917 w 322924"/>
              <a:gd name="connsiteY4" fmla="*/ 557692 h 803877"/>
              <a:gd name="connsiteX5" fmla="*/ 161969 w 322924"/>
              <a:gd name="connsiteY5" fmla="*/ 803877 h 803877"/>
              <a:gd name="connsiteX6" fmla="*/ 1021 w 322924"/>
              <a:gd name="connsiteY6" fmla="*/ 557692 h 803877"/>
              <a:gd name="connsiteX0" fmla="*/ 163 w 322066"/>
              <a:gd name="connsiteY0" fmla="*/ 557692 h 803877"/>
              <a:gd name="connsiteX1" fmla="*/ 95623 w 322066"/>
              <a:gd name="connsiteY1" fmla="*/ 322037 h 803877"/>
              <a:gd name="connsiteX2" fmla="*/ 161111 w 322066"/>
              <a:gd name="connsiteY2" fmla="*/ 8 h 803877"/>
              <a:gd name="connsiteX3" fmla="*/ 231276 w 322066"/>
              <a:gd name="connsiteY3" fmla="*/ 332084 h 803877"/>
              <a:gd name="connsiteX4" fmla="*/ 322059 w 322066"/>
              <a:gd name="connsiteY4" fmla="*/ 557692 h 803877"/>
              <a:gd name="connsiteX5" fmla="*/ 161111 w 322066"/>
              <a:gd name="connsiteY5" fmla="*/ 803877 h 803877"/>
              <a:gd name="connsiteX6" fmla="*/ 163 w 322066"/>
              <a:gd name="connsiteY6" fmla="*/ 557692 h 803877"/>
              <a:gd name="connsiteX0" fmla="*/ 163 w 322066"/>
              <a:gd name="connsiteY0" fmla="*/ 557692 h 803877"/>
              <a:gd name="connsiteX1" fmla="*/ 95623 w 322066"/>
              <a:gd name="connsiteY1" fmla="*/ 322037 h 803877"/>
              <a:gd name="connsiteX2" fmla="*/ 161111 w 322066"/>
              <a:gd name="connsiteY2" fmla="*/ 8 h 803877"/>
              <a:gd name="connsiteX3" fmla="*/ 231276 w 322066"/>
              <a:gd name="connsiteY3" fmla="*/ 332084 h 803877"/>
              <a:gd name="connsiteX4" fmla="*/ 322059 w 322066"/>
              <a:gd name="connsiteY4" fmla="*/ 557692 h 803877"/>
              <a:gd name="connsiteX5" fmla="*/ 161111 w 322066"/>
              <a:gd name="connsiteY5" fmla="*/ 803877 h 803877"/>
              <a:gd name="connsiteX6" fmla="*/ 163 w 322066"/>
              <a:gd name="connsiteY6" fmla="*/ 557692 h 803877"/>
              <a:gd name="connsiteX0" fmla="*/ 163 w 322066"/>
              <a:gd name="connsiteY0" fmla="*/ 557692 h 803877"/>
              <a:gd name="connsiteX1" fmla="*/ 95623 w 322066"/>
              <a:gd name="connsiteY1" fmla="*/ 322037 h 803877"/>
              <a:gd name="connsiteX2" fmla="*/ 161111 w 322066"/>
              <a:gd name="connsiteY2" fmla="*/ 8 h 803877"/>
              <a:gd name="connsiteX3" fmla="*/ 231276 w 322066"/>
              <a:gd name="connsiteY3" fmla="*/ 332084 h 803877"/>
              <a:gd name="connsiteX4" fmla="*/ 322059 w 322066"/>
              <a:gd name="connsiteY4" fmla="*/ 557692 h 803877"/>
              <a:gd name="connsiteX5" fmla="*/ 161111 w 322066"/>
              <a:gd name="connsiteY5" fmla="*/ 803877 h 803877"/>
              <a:gd name="connsiteX6" fmla="*/ 163 w 322066"/>
              <a:gd name="connsiteY6" fmla="*/ 557692 h 803877"/>
              <a:gd name="connsiteX0" fmla="*/ 256 w 322164"/>
              <a:gd name="connsiteY0" fmla="*/ 557692 h 803877"/>
              <a:gd name="connsiteX1" fmla="*/ 95716 w 322164"/>
              <a:gd name="connsiteY1" fmla="*/ 322037 h 803877"/>
              <a:gd name="connsiteX2" fmla="*/ 161204 w 322164"/>
              <a:gd name="connsiteY2" fmla="*/ 8 h 803877"/>
              <a:gd name="connsiteX3" fmla="*/ 231369 w 322164"/>
              <a:gd name="connsiteY3" fmla="*/ 332084 h 803877"/>
              <a:gd name="connsiteX4" fmla="*/ 322152 w 322164"/>
              <a:gd name="connsiteY4" fmla="*/ 557692 h 803877"/>
              <a:gd name="connsiteX5" fmla="*/ 161204 w 322164"/>
              <a:gd name="connsiteY5" fmla="*/ 803877 h 803877"/>
              <a:gd name="connsiteX6" fmla="*/ 256 w 322164"/>
              <a:gd name="connsiteY6" fmla="*/ 557692 h 803877"/>
              <a:gd name="connsiteX0" fmla="*/ 256 w 322164"/>
              <a:gd name="connsiteY0" fmla="*/ 557692 h 803877"/>
              <a:gd name="connsiteX1" fmla="*/ 95716 w 322164"/>
              <a:gd name="connsiteY1" fmla="*/ 322037 h 803877"/>
              <a:gd name="connsiteX2" fmla="*/ 161204 w 322164"/>
              <a:gd name="connsiteY2" fmla="*/ 8 h 803877"/>
              <a:gd name="connsiteX3" fmla="*/ 231369 w 322164"/>
              <a:gd name="connsiteY3" fmla="*/ 332084 h 803877"/>
              <a:gd name="connsiteX4" fmla="*/ 322152 w 322164"/>
              <a:gd name="connsiteY4" fmla="*/ 557692 h 803877"/>
              <a:gd name="connsiteX5" fmla="*/ 161204 w 322164"/>
              <a:gd name="connsiteY5" fmla="*/ 803877 h 803877"/>
              <a:gd name="connsiteX6" fmla="*/ 256 w 322164"/>
              <a:gd name="connsiteY6" fmla="*/ 557692 h 803877"/>
              <a:gd name="connsiteX0" fmla="*/ 256 w 322164"/>
              <a:gd name="connsiteY0" fmla="*/ 602908 h 849093"/>
              <a:gd name="connsiteX1" fmla="*/ 95716 w 322164"/>
              <a:gd name="connsiteY1" fmla="*/ 367253 h 849093"/>
              <a:gd name="connsiteX2" fmla="*/ 161204 w 322164"/>
              <a:gd name="connsiteY2" fmla="*/ 6 h 849093"/>
              <a:gd name="connsiteX3" fmla="*/ 231369 w 322164"/>
              <a:gd name="connsiteY3" fmla="*/ 377300 h 849093"/>
              <a:gd name="connsiteX4" fmla="*/ 322152 w 322164"/>
              <a:gd name="connsiteY4" fmla="*/ 602908 h 849093"/>
              <a:gd name="connsiteX5" fmla="*/ 161204 w 322164"/>
              <a:gd name="connsiteY5" fmla="*/ 849093 h 849093"/>
              <a:gd name="connsiteX6" fmla="*/ 256 w 322164"/>
              <a:gd name="connsiteY6" fmla="*/ 602908 h 849093"/>
              <a:gd name="connsiteX0" fmla="*/ 256 w 322164"/>
              <a:gd name="connsiteY0" fmla="*/ 602908 h 849093"/>
              <a:gd name="connsiteX1" fmla="*/ 95716 w 322164"/>
              <a:gd name="connsiteY1" fmla="*/ 367253 h 849093"/>
              <a:gd name="connsiteX2" fmla="*/ 171252 w 322164"/>
              <a:gd name="connsiteY2" fmla="*/ 6 h 849093"/>
              <a:gd name="connsiteX3" fmla="*/ 231369 w 322164"/>
              <a:gd name="connsiteY3" fmla="*/ 377300 h 849093"/>
              <a:gd name="connsiteX4" fmla="*/ 322152 w 322164"/>
              <a:gd name="connsiteY4" fmla="*/ 602908 h 849093"/>
              <a:gd name="connsiteX5" fmla="*/ 161204 w 322164"/>
              <a:gd name="connsiteY5" fmla="*/ 849093 h 849093"/>
              <a:gd name="connsiteX6" fmla="*/ 256 w 322164"/>
              <a:gd name="connsiteY6" fmla="*/ 602908 h 849093"/>
              <a:gd name="connsiteX0" fmla="*/ 256 w 322164"/>
              <a:gd name="connsiteY0" fmla="*/ 607932 h 854117"/>
              <a:gd name="connsiteX1" fmla="*/ 95716 w 322164"/>
              <a:gd name="connsiteY1" fmla="*/ 372277 h 854117"/>
              <a:gd name="connsiteX2" fmla="*/ 156179 w 322164"/>
              <a:gd name="connsiteY2" fmla="*/ 6 h 854117"/>
              <a:gd name="connsiteX3" fmla="*/ 231369 w 322164"/>
              <a:gd name="connsiteY3" fmla="*/ 382324 h 854117"/>
              <a:gd name="connsiteX4" fmla="*/ 322152 w 322164"/>
              <a:gd name="connsiteY4" fmla="*/ 607932 h 854117"/>
              <a:gd name="connsiteX5" fmla="*/ 161204 w 322164"/>
              <a:gd name="connsiteY5" fmla="*/ 854117 h 854117"/>
              <a:gd name="connsiteX6" fmla="*/ 256 w 322164"/>
              <a:gd name="connsiteY6" fmla="*/ 607932 h 854117"/>
              <a:gd name="connsiteX0" fmla="*/ 256 w 322164"/>
              <a:gd name="connsiteY0" fmla="*/ 592860 h 839045"/>
              <a:gd name="connsiteX1" fmla="*/ 95716 w 322164"/>
              <a:gd name="connsiteY1" fmla="*/ 357205 h 839045"/>
              <a:gd name="connsiteX2" fmla="*/ 166227 w 322164"/>
              <a:gd name="connsiteY2" fmla="*/ 7 h 839045"/>
              <a:gd name="connsiteX3" fmla="*/ 231369 w 322164"/>
              <a:gd name="connsiteY3" fmla="*/ 367252 h 839045"/>
              <a:gd name="connsiteX4" fmla="*/ 322152 w 322164"/>
              <a:gd name="connsiteY4" fmla="*/ 592860 h 839045"/>
              <a:gd name="connsiteX5" fmla="*/ 161204 w 322164"/>
              <a:gd name="connsiteY5" fmla="*/ 839045 h 839045"/>
              <a:gd name="connsiteX6" fmla="*/ 256 w 322164"/>
              <a:gd name="connsiteY6" fmla="*/ 592860 h 8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164" h="839045">
                <a:moveTo>
                  <a:pt x="256" y="592860"/>
                </a:moveTo>
                <a:cubicBezTo>
                  <a:pt x="4414" y="467336"/>
                  <a:pt x="68891" y="398236"/>
                  <a:pt x="95716" y="357205"/>
                </a:cubicBezTo>
                <a:cubicBezTo>
                  <a:pt x="122541" y="316174"/>
                  <a:pt x="118497" y="-1667"/>
                  <a:pt x="166227" y="7"/>
                </a:cubicBezTo>
                <a:cubicBezTo>
                  <a:pt x="213957" y="1681"/>
                  <a:pt x="204544" y="326221"/>
                  <a:pt x="231369" y="367252"/>
                </a:cubicBezTo>
                <a:cubicBezTo>
                  <a:pt x="258194" y="408283"/>
                  <a:pt x="321286" y="474034"/>
                  <a:pt x="322152" y="592860"/>
                </a:cubicBezTo>
                <a:cubicBezTo>
                  <a:pt x="323019" y="746854"/>
                  <a:pt x="280238" y="839045"/>
                  <a:pt x="161204" y="839045"/>
                </a:cubicBezTo>
                <a:cubicBezTo>
                  <a:pt x="42170" y="839045"/>
                  <a:pt x="-3902" y="718384"/>
                  <a:pt x="256" y="592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96" name="Rectangle 80"/>
          <p:cNvSpPr/>
          <p:nvPr/>
        </p:nvSpPr>
        <p:spPr>
          <a:xfrm rot="2341967">
            <a:off x="3053403" y="799423"/>
            <a:ext cx="128087" cy="1278031"/>
          </a:xfrm>
          <a:custGeom>
            <a:avLst/>
            <a:gdLst>
              <a:gd name="connsiteX0" fmla="*/ 0 w 321547"/>
              <a:gd name="connsiteY0" fmla="*/ 0 h 876300"/>
              <a:gd name="connsiteX1" fmla="*/ 321547 w 321547"/>
              <a:gd name="connsiteY1" fmla="*/ 0 h 876300"/>
              <a:gd name="connsiteX2" fmla="*/ 321547 w 321547"/>
              <a:gd name="connsiteY2" fmla="*/ 876300 h 876300"/>
              <a:gd name="connsiteX3" fmla="*/ 0 w 321547"/>
              <a:gd name="connsiteY3" fmla="*/ 876300 h 876300"/>
              <a:gd name="connsiteX4" fmla="*/ 0 w 321547"/>
              <a:gd name="connsiteY4" fmla="*/ 0 h 876300"/>
              <a:gd name="connsiteX0" fmla="*/ 0 w 321547"/>
              <a:gd name="connsiteY0" fmla="*/ 0 h 876300"/>
              <a:gd name="connsiteX1" fmla="*/ 321547 w 321547"/>
              <a:gd name="connsiteY1" fmla="*/ 0 h 876300"/>
              <a:gd name="connsiteX2" fmla="*/ 321199 w 321547"/>
              <a:gd name="connsiteY2" fmla="*/ 554482 h 876300"/>
              <a:gd name="connsiteX3" fmla="*/ 321547 w 321547"/>
              <a:gd name="connsiteY3" fmla="*/ 876300 h 876300"/>
              <a:gd name="connsiteX4" fmla="*/ 0 w 321547"/>
              <a:gd name="connsiteY4" fmla="*/ 876300 h 876300"/>
              <a:gd name="connsiteX5" fmla="*/ 0 w 321547"/>
              <a:gd name="connsiteY5" fmla="*/ 0 h 876300"/>
              <a:gd name="connsiteX0" fmla="*/ 349 w 321896"/>
              <a:gd name="connsiteY0" fmla="*/ 0 h 876300"/>
              <a:gd name="connsiteX1" fmla="*/ 321896 w 321896"/>
              <a:gd name="connsiteY1" fmla="*/ 0 h 876300"/>
              <a:gd name="connsiteX2" fmla="*/ 321548 w 321896"/>
              <a:gd name="connsiteY2" fmla="*/ 554482 h 876300"/>
              <a:gd name="connsiteX3" fmla="*/ 321896 w 321896"/>
              <a:gd name="connsiteY3" fmla="*/ 876300 h 876300"/>
              <a:gd name="connsiteX4" fmla="*/ 349 w 321896"/>
              <a:gd name="connsiteY4" fmla="*/ 876300 h 876300"/>
              <a:gd name="connsiteX5" fmla="*/ 0 w 321896"/>
              <a:gd name="connsiteY5" fmla="*/ 569554 h 876300"/>
              <a:gd name="connsiteX6" fmla="*/ 349 w 321896"/>
              <a:gd name="connsiteY6" fmla="*/ 0 h 876300"/>
              <a:gd name="connsiteX0" fmla="*/ 349 w 321896"/>
              <a:gd name="connsiteY0" fmla="*/ 0 h 876300"/>
              <a:gd name="connsiteX1" fmla="*/ 321896 w 321896"/>
              <a:gd name="connsiteY1" fmla="*/ 0 h 876300"/>
              <a:gd name="connsiteX2" fmla="*/ 321548 w 321896"/>
              <a:gd name="connsiteY2" fmla="*/ 554482 h 876300"/>
              <a:gd name="connsiteX3" fmla="*/ 321896 w 321896"/>
              <a:gd name="connsiteY3" fmla="*/ 876300 h 876300"/>
              <a:gd name="connsiteX4" fmla="*/ 105857 w 321896"/>
              <a:gd name="connsiteY4" fmla="*/ 876300 h 876300"/>
              <a:gd name="connsiteX5" fmla="*/ 0 w 321896"/>
              <a:gd name="connsiteY5" fmla="*/ 569554 h 876300"/>
              <a:gd name="connsiteX6" fmla="*/ 349 w 321896"/>
              <a:gd name="connsiteY6" fmla="*/ 0 h 876300"/>
              <a:gd name="connsiteX0" fmla="*/ 349 w 321896"/>
              <a:gd name="connsiteY0" fmla="*/ 0 h 876300"/>
              <a:gd name="connsiteX1" fmla="*/ 321896 w 321896"/>
              <a:gd name="connsiteY1" fmla="*/ 0 h 876300"/>
              <a:gd name="connsiteX2" fmla="*/ 321548 w 321896"/>
              <a:gd name="connsiteY2" fmla="*/ 554482 h 876300"/>
              <a:gd name="connsiteX3" fmla="*/ 321896 w 321896"/>
              <a:gd name="connsiteY3" fmla="*/ 876300 h 876300"/>
              <a:gd name="connsiteX4" fmla="*/ 125954 w 321896"/>
              <a:gd name="connsiteY4" fmla="*/ 876300 h 876300"/>
              <a:gd name="connsiteX5" fmla="*/ 0 w 321896"/>
              <a:gd name="connsiteY5" fmla="*/ 569554 h 876300"/>
              <a:gd name="connsiteX6" fmla="*/ 349 w 321896"/>
              <a:gd name="connsiteY6" fmla="*/ 0 h 876300"/>
              <a:gd name="connsiteX0" fmla="*/ 349 w 321896"/>
              <a:gd name="connsiteY0" fmla="*/ 0 h 881324"/>
              <a:gd name="connsiteX1" fmla="*/ 321896 w 321896"/>
              <a:gd name="connsiteY1" fmla="*/ 0 h 881324"/>
              <a:gd name="connsiteX2" fmla="*/ 321548 w 321896"/>
              <a:gd name="connsiteY2" fmla="*/ 554482 h 881324"/>
              <a:gd name="connsiteX3" fmla="*/ 216388 w 321896"/>
              <a:gd name="connsiteY3" fmla="*/ 881324 h 881324"/>
              <a:gd name="connsiteX4" fmla="*/ 125954 w 321896"/>
              <a:gd name="connsiteY4" fmla="*/ 876300 h 881324"/>
              <a:gd name="connsiteX5" fmla="*/ 0 w 321896"/>
              <a:gd name="connsiteY5" fmla="*/ 569554 h 881324"/>
              <a:gd name="connsiteX6" fmla="*/ 349 w 321896"/>
              <a:gd name="connsiteY6" fmla="*/ 0 h 881324"/>
              <a:gd name="connsiteX0" fmla="*/ 349 w 321896"/>
              <a:gd name="connsiteY0" fmla="*/ 0 h 881324"/>
              <a:gd name="connsiteX1" fmla="*/ 321896 w 321896"/>
              <a:gd name="connsiteY1" fmla="*/ 0 h 881324"/>
              <a:gd name="connsiteX2" fmla="*/ 321548 w 321896"/>
              <a:gd name="connsiteY2" fmla="*/ 554482 h 881324"/>
              <a:gd name="connsiteX3" fmla="*/ 216388 w 321896"/>
              <a:gd name="connsiteY3" fmla="*/ 881324 h 881324"/>
              <a:gd name="connsiteX4" fmla="*/ 125954 w 321896"/>
              <a:gd name="connsiteY4" fmla="*/ 876300 h 881324"/>
              <a:gd name="connsiteX5" fmla="*/ 0 w 321896"/>
              <a:gd name="connsiteY5" fmla="*/ 569554 h 881324"/>
              <a:gd name="connsiteX6" fmla="*/ 349 w 321896"/>
              <a:gd name="connsiteY6" fmla="*/ 0 h 8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896" h="881324">
                <a:moveTo>
                  <a:pt x="349" y="0"/>
                </a:moveTo>
                <a:lnTo>
                  <a:pt x="321896" y="0"/>
                </a:lnTo>
                <a:lnTo>
                  <a:pt x="321548" y="554482"/>
                </a:lnTo>
                <a:cubicBezTo>
                  <a:pt x="286495" y="663429"/>
                  <a:pt x="221296" y="772377"/>
                  <a:pt x="216388" y="881324"/>
                </a:cubicBezTo>
                <a:lnTo>
                  <a:pt x="125954" y="876300"/>
                </a:lnTo>
                <a:cubicBezTo>
                  <a:pt x="125838" y="774051"/>
                  <a:pt x="116" y="671803"/>
                  <a:pt x="0" y="569554"/>
                </a:cubicBezTo>
                <a:cubicBezTo>
                  <a:pt x="116" y="379703"/>
                  <a:pt x="233" y="189851"/>
                  <a:pt x="3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98" name="Freeform 94"/>
          <p:cNvSpPr>
            <a:spLocks noEditPoints="1"/>
          </p:cNvSpPr>
          <p:nvPr/>
        </p:nvSpPr>
        <p:spPr bwMode="auto">
          <a:xfrm rot="7741967">
            <a:off x="2221057" y="887115"/>
            <a:ext cx="2284141" cy="448755"/>
          </a:xfrm>
          <a:custGeom>
            <a:avLst/>
            <a:gdLst>
              <a:gd name="T0" fmla="*/ 70 w 321"/>
              <a:gd name="T1" fmla="*/ 12 h 84"/>
              <a:gd name="T2" fmla="*/ 70 w 321"/>
              <a:gd name="T3" fmla="*/ 16 h 84"/>
              <a:gd name="T4" fmla="*/ 26 w 321"/>
              <a:gd name="T5" fmla="*/ 16 h 84"/>
              <a:gd name="T6" fmla="*/ 0 w 321"/>
              <a:gd name="T7" fmla="*/ 42 h 84"/>
              <a:gd name="T8" fmla="*/ 0 w 321"/>
              <a:gd name="T9" fmla="*/ 42 h 84"/>
              <a:gd name="T10" fmla="*/ 26 w 321"/>
              <a:gd name="T11" fmla="*/ 69 h 84"/>
              <a:gd name="T12" fmla="*/ 70 w 321"/>
              <a:gd name="T13" fmla="*/ 68 h 84"/>
              <a:gd name="T14" fmla="*/ 70 w 321"/>
              <a:gd name="T15" fmla="*/ 72 h 84"/>
              <a:gd name="T16" fmla="*/ 81 w 321"/>
              <a:gd name="T17" fmla="*/ 84 h 84"/>
              <a:gd name="T18" fmla="*/ 105 w 321"/>
              <a:gd name="T19" fmla="*/ 84 h 84"/>
              <a:gd name="T20" fmla="*/ 116 w 321"/>
              <a:gd name="T21" fmla="*/ 72 h 84"/>
              <a:gd name="T22" fmla="*/ 116 w 321"/>
              <a:gd name="T23" fmla="*/ 68 h 84"/>
              <a:gd name="T24" fmla="*/ 272 w 321"/>
              <a:gd name="T25" fmla="*/ 68 h 84"/>
              <a:gd name="T26" fmla="*/ 321 w 321"/>
              <a:gd name="T27" fmla="*/ 51 h 84"/>
              <a:gd name="T28" fmla="*/ 321 w 321"/>
              <a:gd name="T29" fmla="*/ 31 h 84"/>
              <a:gd name="T30" fmla="*/ 272 w 321"/>
              <a:gd name="T31" fmla="*/ 15 h 84"/>
              <a:gd name="T32" fmla="*/ 116 w 321"/>
              <a:gd name="T33" fmla="*/ 15 h 84"/>
              <a:gd name="T34" fmla="*/ 116 w 321"/>
              <a:gd name="T35" fmla="*/ 12 h 84"/>
              <a:gd name="T36" fmla="*/ 105 w 321"/>
              <a:gd name="T37" fmla="*/ 0 h 84"/>
              <a:gd name="T38" fmla="*/ 81 w 321"/>
              <a:gd name="T39" fmla="*/ 0 h 84"/>
              <a:gd name="T40" fmla="*/ 70 w 321"/>
              <a:gd name="T41" fmla="*/ 12 h 84"/>
              <a:gd name="T42" fmla="*/ 272 w 321"/>
              <a:gd name="T43" fmla="*/ 23 h 84"/>
              <a:gd name="T44" fmla="*/ 311 w 321"/>
              <a:gd name="T45" fmla="*/ 37 h 84"/>
              <a:gd name="T46" fmla="*/ 311 w 321"/>
              <a:gd name="T47" fmla="*/ 46 h 84"/>
              <a:gd name="T48" fmla="*/ 272 w 321"/>
              <a:gd name="T49" fmla="*/ 61 h 84"/>
              <a:gd name="T50" fmla="*/ 116 w 321"/>
              <a:gd name="T51" fmla="*/ 61 h 84"/>
              <a:gd name="T52" fmla="*/ 116 w 321"/>
              <a:gd name="T53" fmla="*/ 23 h 84"/>
              <a:gd name="T54" fmla="*/ 272 w 321"/>
              <a:gd name="T55" fmla="*/ 2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1" h="84">
                <a:moveTo>
                  <a:pt x="70" y="12"/>
                </a:moveTo>
                <a:cubicBezTo>
                  <a:pt x="70" y="16"/>
                  <a:pt x="70" y="16"/>
                  <a:pt x="70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12" y="16"/>
                  <a:pt x="0" y="28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7"/>
                  <a:pt x="12" y="69"/>
                  <a:pt x="26" y="69"/>
                </a:cubicBezTo>
                <a:cubicBezTo>
                  <a:pt x="70" y="68"/>
                  <a:pt x="70" y="68"/>
                  <a:pt x="70" y="68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9"/>
                  <a:pt x="75" y="84"/>
                  <a:pt x="81" y="84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11" y="84"/>
                  <a:pt x="116" y="79"/>
                  <a:pt x="116" y="72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9" y="68"/>
                  <a:pt x="266" y="68"/>
                  <a:pt x="272" y="68"/>
                </a:cubicBezTo>
                <a:cubicBezTo>
                  <a:pt x="285" y="68"/>
                  <a:pt x="295" y="52"/>
                  <a:pt x="321" y="51"/>
                </a:cubicBezTo>
                <a:cubicBezTo>
                  <a:pt x="321" y="47"/>
                  <a:pt x="321" y="38"/>
                  <a:pt x="321" y="31"/>
                </a:cubicBezTo>
                <a:cubicBezTo>
                  <a:pt x="294" y="32"/>
                  <a:pt x="285" y="15"/>
                  <a:pt x="272" y="15"/>
                </a:cubicBezTo>
                <a:cubicBezTo>
                  <a:pt x="265" y="15"/>
                  <a:pt x="129" y="15"/>
                  <a:pt x="116" y="15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5"/>
                  <a:pt x="111" y="0"/>
                  <a:pt x="105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5" y="0"/>
                  <a:pt x="70" y="5"/>
                  <a:pt x="70" y="12"/>
                </a:cubicBezTo>
                <a:close/>
                <a:moveTo>
                  <a:pt x="272" y="23"/>
                </a:moveTo>
                <a:cubicBezTo>
                  <a:pt x="282" y="23"/>
                  <a:pt x="292" y="37"/>
                  <a:pt x="311" y="37"/>
                </a:cubicBezTo>
                <a:cubicBezTo>
                  <a:pt x="311" y="41"/>
                  <a:pt x="311" y="43"/>
                  <a:pt x="311" y="46"/>
                </a:cubicBezTo>
                <a:cubicBezTo>
                  <a:pt x="292" y="46"/>
                  <a:pt x="282" y="61"/>
                  <a:pt x="272" y="61"/>
                </a:cubicBezTo>
                <a:cubicBezTo>
                  <a:pt x="268" y="61"/>
                  <a:pt x="152" y="61"/>
                  <a:pt x="116" y="61"/>
                </a:cubicBezTo>
                <a:cubicBezTo>
                  <a:pt x="116" y="23"/>
                  <a:pt x="116" y="23"/>
                  <a:pt x="116" y="23"/>
                </a:cubicBezTo>
                <a:cubicBezTo>
                  <a:pt x="152" y="23"/>
                  <a:pt x="268" y="23"/>
                  <a:pt x="272" y="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Oval 81"/>
          <p:cNvSpPr/>
          <p:nvPr/>
        </p:nvSpPr>
        <p:spPr>
          <a:xfrm rot="208607">
            <a:off x="3377796" y="1956403"/>
            <a:ext cx="230848" cy="801628"/>
          </a:xfrm>
          <a:custGeom>
            <a:avLst/>
            <a:gdLst>
              <a:gd name="connsiteX0" fmla="*/ 0 w 321896"/>
              <a:gd name="connsiteY0" fmla="*/ 246185 h 492370"/>
              <a:gd name="connsiteX1" fmla="*/ 160948 w 321896"/>
              <a:gd name="connsiteY1" fmla="*/ 0 h 492370"/>
              <a:gd name="connsiteX2" fmla="*/ 321896 w 321896"/>
              <a:gd name="connsiteY2" fmla="*/ 246185 h 492370"/>
              <a:gd name="connsiteX3" fmla="*/ 160948 w 321896"/>
              <a:gd name="connsiteY3" fmla="*/ 492370 h 492370"/>
              <a:gd name="connsiteX4" fmla="*/ 0 w 321896"/>
              <a:gd name="connsiteY4" fmla="*/ 246185 h 492370"/>
              <a:gd name="connsiteX0" fmla="*/ 0 w 322562"/>
              <a:gd name="connsiteY0" fmla="*/ 267030 h 513215"/>
              <a:gd name="connsiteX1" fmla="*/ 160948 w 322562"/>
              <a:gd name="connsiteY1" fmla="*/ 20845 h 513215"/>
              <a:gd name="connsiteX2" fmla="*/ 216040 w 322562"/>
              <a:gd name="connsiteY2" fmla="*/ 41422 h 513215"/>
              <a:gd name="connsiteX3" fmla="*/ 321896 w 322562"/>
              <a:gd name="connsiteY3" fmla="*/ 267030 h 513215"/>
              <a:gd name="connsiteX4" fmla="*/ 160948 w 322562"/>
              <a:gd name="connsiteY4" fmla="*/ 513215 h 513215"/>
              <a:gd name="connsiteX5" fmla="*/ 0 w 322562"/>
              <a:gd name="connsiteY5" fmla="*/ 267030 h 513215"/>
              <a:gd name="connsiteX0" fmla="*/ 677 w 323239"/>
              <a:gd name="connsiteY0" fmla="*/ 267030 h 513215"/>
              <a:gd name="connsiteX1" fmla="*/ 106185 w 323239"/>
              <a:gd name="connsiteY1" fmla="*/ 31375 h 513215"/>
              <a:gd name="connsiteX2" fmla="*/ 161625 w 323239"/>
              <a:gd name="connsiteY2" fmla="*/ 20845 h 513215"/>
              <a:gd name="connsiteX3" fmla="*/ 216717 w 323239"/>
              <a:gd name="connsiteY3" fmla="*/ 41422 h 513215"/>
              <a:gd name="connsiteX4" fmla="*/ 322573 w 323239"/>
              <a:gd name="connsiteY4" fmla="*/ 267030 h 513215"/>
              <a:gd name="connsiteX5" fmla="*/ 161625 w 323239"/>
              <a:gd name="connsiteY5" fmla="*/ 513215 h 513215"/>
              <a:gd name="connsiteX6" fmla="*/ 677 w 323239"/>
              <a:gd name="connsiteY6" fmla="*/ 267030 h 513215"/>
              <a:gd name="connsiteX0" fmla="*/ 677 w 323239"/>
              <a:gd name="connsiteY0" fmla="*/ 560674 h 806859"/>
              <a:gd name="connsiteX1" fmla="*/ 106185 w 323239"/>
              <a:gd name="connsiteY1" fmla="*/ 325019 h 806859"/>
              <a:gd name="connsiteX2" fmla="*/ 161625 w 323239"/>
              <a:gd name="connsiteY2" fmla="*/ 2990 h 806859"/>
              <a:gd name="connsiteX3" fmla="*/ 216717 w 323239"/>
              <a:gd name="connsiteY3" fmla="*/ 335066 h 806859"/>
              <a:gd name="connsiteX4" fmla="*/ 322573 w 323239"/>
              <a:gd name="connsiteY4" fmla="*/ 560674 h 806859"/>
              <a:gd name="connsiteX5" fmla="*/ 161625 w 323239"/>
              <a:gd name="connsiteY5" fmla="*/ 806859 h 806859"/>
              <a:gd name="connsiteX6" fmla="*/ 677 w 323239"/>
              <a:gd name="connsiteY6" fmla="*/ 560674 h 806859"/>
              <a:gd name="connsiteX0" fmla="*/ 677 w 322573"/>
              <a:gd name="connsiteY0" fmla="*/ 560674 h 806859"/>
              <a:gd name="connsiteX1" fmla="*/ 106185 w 322573"/>
              <a:gd name="connsiteY1" fmla="*/ 325019 h 806859"/>
              <a:gd name="connsiteX2" fmla="*/ 161625 w 322573"/>
              <a:gd name="connsiteY2" fmla="*/ 2990 h 806859"/>
              <a:gd name="connsiteX3" fmla="*/ 216717 w 322573"/>
              <a:gd name="connsiteY3" fmla="*/ 335066 h 806859"/>
              <a:gd name="connsiteX4" fmla="*/ 322573 w 322573"/>
              <a:gd name="connsiteY4" fmla="*/ 560674 h 806859"/>
              <a:gd name="connsiteX5" fmla="*/ 161625 w 322573"/>
              <a:gd name="connsiteY5" fmla="*/ 806859 h 806859"/>
              <a:gd name="connsiteX6" fmla="*/ 677 w 322573"/>
              <a:gd name="connsiteY6" fmla="*/ 560674 h 806859"/>
              <a:gd name="connsiteX0" fmla="*/ 677 w 322580"/>
              <a:gd name="connsiteY0" fmla="*/ 560674 h 806859"/>
              <a:gd name="connsiteX1" fmla="*/ 106185 w 322580"/>
              <a:gd name="connsiteY1" fmla="*/ 325019 h 806859"/>
              <a:gd name="connsiteX2" fmla="*/ 161625 w 322580"/>
              <a:gd name="connsiteY2" fmla="*/ 2990 h 806859"/>
              <a:gd name="connsiteX3" fmla="*/ 216717 w 322580"/>
              <a:gd name="connsiteY3" fmla="*/ 335066 h 806859"/>
              <a:gd name="connsiteX4" fmla="*/ 322573 w 322580"/>
              <a:gd name="connsiteY4" fmla="*/ 560674 h 806859"/>
              <a:gd name="connsiteX5" fmla="*/ 161625 w 322580"/>
              <a:gd name="connsiteY5" fmla="*/ 806859 h 806859"/>
              <a:gd name="connsiteX6" fmla="*/ 677 w 322580"/>
              <a:gd name="connsiteY6" fmla="*/ 560674 h 806859"/>
              <a:gd name="connsiteX0" fmla="*/ 677 w 322580"/>
              <a:gd name="connsiteY0" fmla="*/ 560674 h 806859"/>
              <a:gd name="connsiteX1" fmla="*/ 106185 w 322580"/>
              <a:gd name="connsiteY1" fmla="*/ 325019 h 806859"/>
              <a:gd name="connsiteX2" fmla="*/ 161625 w 322580"/>
              <a:gd name="connsiteY2" fmla="*/ 2990 h 806859"/>
              <a:gd name="connsiteX3" fmla="*/ 216717 w 322580"/>
              <a:gd name="connsiteY3" fmla="*/ 335066 h 806859"/>
              <a:gd name="connsiteX4" fmla="*/ 322573 w 322580"/>
              <a:gd name="connsiteY4" fmla="*/ 560674 h 806859"/>
              <a:gd name="connsiteX5" fmla="*/ 161625 w 322580"/>
              <a:gd name="connsiteY5" fmla="*/ 806859 h 806859"/>
              <a:gd name="connsiteX6" fmla="*/ 677 w 322580"/>
              <a:gd name="connsiteY6" fmla="*/ 560674 h 806859"/>
              <a:gd name="connsiteX0" fmla="*/ 677 w 322580"/>
              <a:gd name="connsiteY0" fmla="*/ 557692 h 803877"/>
              <a:gd name="connsiteX1" fmla="*/ 106185 w 322580"/>
              <a:gd name="connsiteY1" fmla="*/ 322037 h 803877"/>
              <a:gd name="connsiteX2" fmla="*/ 161625 w 322580"/>
              <a:gd name="connsiteY2" fmla="*/ 8 h 803877"/>
              <a:gd name="connsiteX3" fmla="*/ 231790 w 322580"/>
              <a:gd name="connsiteY3" fmla="*/ 332084 h 803877"/>
              <a:gd name="connsiteX4" fmla="*/ 322573 w 322580"/>
              <a:gd name="connsiteY4" fmla="*/ 557692 h 803877"/>
              <a:gd name="connsiteX5" fmla="*/ 161625 w 322580"/>
              <a:gd name="connsiteY5" fmla="*/ 803877 h 803877"/>
              <a:gd name="connsiteX6" fmla="*/ 677 w 322580"/>
              <a:gd name="connsiteY6" fmla="*/ 557692 h 803877"/>
              <a:gd name="connsiteX0" fmla="*/ 1021 w 322924"/>
              <a:gd name="connsiteY0" fmla="*/ 557692 h 803877"/>
              <a:gd name="connsiteX1" fmla="*/ 96481 w 322924"/>
              <a:gd name="connsiteY1" fmla="*/ 322037 h 803877"/>
              <a:gd name="connsiteX2" fmla="*/ 161969 w 322924"/>
              <a:gd name="connsiteY2" fmla="*/ 8 h 803877"/>
              <a:gd name="connsiteX3" fmla="*/ 232134 w 322924"/>
              <a:gd name="connsiteY3" fmla="*/ 332084 h 803877"/>
              <a:gd name="connsiteX4" fmla="*/ 322917 w 322924"/>
              <a:gd name="connsiteY4" fmla="*/ 557692 h 803877"/>
              <a:gd name="connsiteX5" fmla="*/ 161969 w 322924"/>
              <a:gd name="connsiteY5" fmla="*/ 803877 h 803877"/>
              <a:gd name="connsiteX6" fmla="*/ 1021 w 322924"/>
              <a:gd name="connsiteY6" fmla="*/ 557692 h 803877"/>
              <a:gd name="connsiteX0" fmla="*/ 163 w 322066"/>
              <a:gd name="connsiteY0" fmla="*/ 557692 h 803877"/>
              <a:gd name="connsiteX1" fmla="*/ 95623 w 322066"/>
              <a:gd name="connsiteY1" fmla="*/ 322037 h 803877"/>
              <a:gd name="connsiteX2" fmla="*/ 161111 w 322066"/>
              <a:gd name="connsiteY2" fmla="*/ 8 h 803877"/>
              <a:gd name="connsiteX3" fmla="*/ 231276 w 322066"/>
              <a:gd name="connsiteY3" fmla="*/ 332084 h 803877"/>
              <a:gd name="connsiteX4" fmla="*/ 322059 w 322066"/>
              <a:gd name="connsiteY4" fmla="*/ 557692 h 803877"/>
              <a:gd name="connsiteX5" fmla="*/ 161111 w 322066"/>
              <a:gd name="connsiteY5" fmla="*/ 803877 h 803877"/>
              <a:gd name="connsiteX6" fmla="*/ 163 w 322066"/>
              <a:gd name="connsiteY6" fmla="*/ 557692 h 803877"/>
              <a:gd name="connsiteX0" fmla="*/ 163 w 322066"/>
              <a:gd name="connsiteY0" fmla="*/ 557692 h 803877"/>
              <a:gd name="connsiteX1" fmla="*/ 95623 w 322066"/>
              <a:gd name="connsiteY1" fmla="*/ 322037 h 803877"/>
              <a:gd name="connsiteX2" fmla="*/ 161111 w 322066"/>
              <a:gd name="connsiteY2" fmla="*/ 8 h 803877"/>
              <a:gd name="connsiteX3" fmla="*/ 231276 w 322066"/>
              <a:gd name="connsiteY3" fmla="*/ 332084 h 803877"/>
              <a:gd name="connsiteX4" fmla="*/ 322059 w 322066"/>
              <a:gd name="connsiteY4" fmla="*/ 557692 h 803877"/>
              <a:gd name="connsiteX5" fmla="*/ 161111 w 322066"/>
              <a:gd name="connsiteY5" fmla="*/ 803877 h 803877"/>
              <a:gd name="connsiteX6" fmla="*/ 163 w 322066"/>
              <a:gd name="connsiteY6" fmla="*/ 557692 h 803877"/>
              <a:gd name="connsiteX0" fmla="*/ 163 w 322066"/>
              <a:gd name="connsiteY0" fmla="*/ 557692 h 803877"/>
              <a:gd name="connsiteX1" fmla="*/ 95623 w 322066"/>
              <a:gd name="connsiteY1" fmla="*/ 322037 h 803877"/>
              <a:gd name="connsiteX2" fmla="*/ 161111 w 322066"/>
              <a:gd name="connsiteY2" fmla="*/ 8 h 803877"/>
              <a:gd name="connsiteX3" fmla="*/ 231276 w 322066"/>
              <a:gd name="connsiteY3" fmla="*/ 332084 h 803877"/>
              <a:gd name="connsiteX4" fmla="*/ 322059 w 322066"/>
              <a:gd name="connsiteY4" fmla="*/ 557692 h 803877"/>
              <a:gd name="connsiteX5" fmla="*/ 161111 w 322066"/>
              <a:gd name="connsiteY5" fmla="*/ 803877 h 803877"/>
              <a:gd name="connsiteX6" fmla="*/ 163 w 322066"/>
              <a:gd name="connsiteY6" fmla="*/ 557692 h 803877"/>
              <a:gd name="connsiteX0" fmla="*/ 256 w 322164"/>
              <a:gd name="connsiteY0" fmla="*/ 557692 h 803877"/>
              <a:gd name="connsiteX1" fmla="*/ 95716 w 322164"/>
              <a:gd name="connsiteY1" fmla="*/ 322037 h 803877"/>
              <a:gd name="connsiteX2" fmla="*/ 161204 w 322164"/>
              <a:gd name="connsiteY2" fmla="*/ 8 h 803877"/>
              <a:gd name="connsiteX3" fmla="*/ 231369 w 322164"/>
              <a:gd name="connsiteY3" fmla="*/ 332084 h 803877"/>
              <a:gd name="connsiteX4" fmla="*/ 322152 w 322164"/>
              <a:gd name="connsiteY4" fmla="*/ 557692 h 803877"/>
              <a:gd name="connsiteX5" fmla="*/ 161204 w 322164"/>
              <a:gd name="connsiteY5" fmla="*/ 803877 h 803877"/>
              <a:gd name="connsiteX6" fmla="*/ 256 w 322164"/>
              <a:gd name="connsiteY6" fmla="*/ 557692 h 803877"/>
              <a:gd name="connsiteX0" fmla="*/ 256 w 322164"/>
              <a:gd name="connsiteY0" fmla="*/ 557692 h 803877"/>
              <a:gd name="connsiteX1" fmla="*/ 95716 w 322164"/>
              <a:gd name="connsiteY1" fmla="*/ 322037 h 803877"/>
              <a:gd name="connsiteX2" fmla="*/ 161204 w 322164"/>
              <a:gd name="connsiteY2" fmla="*/ 8 h 803877"/>
              <a:gd name="connsiteX3" fmla="*/ 231369 w 322164"/>
              <a:gd name="connsiteY3" fmla="*/ 332084 h 803877"/>
              <a:gd name="connsiteX4" fmla="*/ 322152 w 322164"/>
              <a:gd name="connsiteY4" fmla="*/ 557692 h 803877"/>
              <a:gd name="connsiteX5" fmla="*/ 161204 w 322164"/>
              <a:gd name="connsiteY5" fmla="*/ 803877 h 803877"/>
              <a:gd name="connsiteX6" fmla="*/ 256 w 322164"/>
              <a:gd name="connsiteY6" fmla="*/ 557692 h 803877"/>
              <a:gd name="connsiteX0" fmla="*/ 256 w 322164"/>
              <a:gd name="connsiteY0" fmla="*/ 602908 h 849093"/>
              <a:gd name="connsiteX1" fmla="*/ 95716 w 322164"/>
              <a:gd name="connsiteY1" fmla="*/ 367253 h 849093"/>
              <a:gd name="connsiteX2" fmla="*/ 161204 w 322164"/>
              <a:gd name="connsiteY2" fmla="*/ 6 h 849093"/>
              <a:gd name="connsiteX3" fmla="*/ 231369 w 322164"/>
              <a:gd name="connsiteY3" fmla="*/ 377300 h 849093"/>
              <a:gd name="connsiteX4" fmla="*/ 322152 w 322164"/>
              <a:gd name="connsiteY4" fmla="*/ 602908 h 849093"/>
              <a:gd name="connsiteX5" fmla="*/ 161204 w 322164"/>
              <a:gd name="connsiteY5" fmla="*/ 849093 h 849093"/>
              <a:gd name="connsiteX6" fmla="*/ 256 w 322164"/>
              <a:gd name="connsiteY6" fmla="*/ 602908 h 849093"/>
              <a:gd name="connsiteX0" fmla="*/ 256 w 322164"/>
              <a:gd name="connsiteY0" fmla="*/ 602908 h 849093"/>
              <a:gd name="connsiteX1" fmla="*/ 95716 w 322164"/>
              <a:gd name="connsiteY1" fmla="*/ 367253 h 849093"/>
              <a:gd name="connsiteX2" fmla="*/ 171252 w 322164"/>
              <a:gd name="connsiteY2" fmla="*/ 6 h 849093"/>
              <a:gd name="connsiteX3" fmla="*/ 231369 w 322164"/>
              <a:gd name="connsiteY3" fmla="*/ 377300 h 849093"/>
              <a:gd name="connsiteX4" fmla="*/ 322152 w 322164"/>
              <a:gd name="connsiteY4" fmla="*/ 602908 h 849093"/>
              <a:gd name="connsiteX5" fmla="*/ 161204 w 322164"/>
              <a:gd name="connsiteY5" fmla="*/ 849093 h 849093"/>
              <a:gd name="connsiteX6" fmla="*/ 256 w 322164"/>
              <a:gd name="connsiteY6" fmla="*/ 602908 h 849093"/>
              <a:gd name="connsiteX0" fmla="*/ 256 w 322164"/>
              <a:gd name="connsiteY0" fmla="*/ 607932 h 854117"/>
              <a:gd name="connsiteX1" fmla="*/ 95716 w 322164"/>
              <a:gd name="connsiteY1" fmla="*/ 372277 h 854117"/>
              <a:gd name="connsiteX2" fmla="*/ 156179 w 322164"/>
              <a:gd name="connsiteY2" fmla="*/ 6 h 854117"/>
              <a:gd name="connsiteX3" fmla="*/ 231369 w 322164"/>
              <a:gd name="connsiteY3" fmla="*/ 382324 h 854117"/>
              <a:gd name="connsiteX4" fmla="*/ 322152 w 322164"/>
              <a:gd name="connsiteY4" fmla="*/ 607932 h 854117"/>
              <a:gd name="connsiteX5" fmla="*/ 161204 w 322164"/>
              <a:gd name="connsiteY5" fmla="*/ 854117 h 854117"/>
              <a:gd name="connsiteX6" fmla="*/ 256 w 322164"/>
              <a:gd name="connsiteY6" fmla="*/ 607932 h 854117"/>
              <a:gd name="connsiteX0" fmla="*/ 256 w 322164"/>
              <a:gd name="connsiteY0" fmla="*/ 592860 h 839045"/>
              <a:gd name="connsiteX1" fmla="*/ 95716 w 322164"/>
              <a:gd name="connsiteY1" fmla="*/ 357205 h 839045"/>
              <a:gd name="connsiteX2" fmla="*/ 166227 w 322164"/>
              <a:gd name="connsiteY2" fmla="*/ 7 h 839045"/>
              <a:gd name="connsiteX3" fmla="*/ 231369 w 322164"/>
              <a:gd name="connsiteY3" fmla="*/ 367252 h 839045"/>
              <a:gd name="connsiteX4" fmla="*/ 322152 w 322164"/>
              <a:gd name="connsiteY4" fmla="*/ 592860 h 839045"/>
              <a:gd name="connsiteX5" fmla="*/ 161204 w 322164"/>
              <a:gd name="connsiteY5" fmla="*/ 839045 h 839045"/>
              <a:gd name="connsiteX6" fmla="*/ 256 w 322164"/>
              <a:gd name="connsiteY6" fmla="*/ 592860 h 8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164" h="839045">
                <a:moveTo>
                  <a:pt x="256" y="592860"/>
                </a:moveTo>
                <a:cubicBezTo>
                  <a:pt x="4414" y="467336"/>
                  <a:pt x="68891" y="398236"/>
                  <a:pt x="95716" y="357205"/>
                </a:cubicBezTo>
                <a:cubicBezTo>
                  <a:pt x="122541" y="316174"/>
                  <a:pt x="118497" y="-1667"/>
                  <a:pt x="166227" y="7"/>
                </a:cubicBezTo>
                <a:cubicBezTo>
                  <a:pt x="213957" y="1681"/>
                  <a:pt x="204544" y="326221"/>
                  <a:pt x="231369" y="367252"/>
                </a:cubicBezTo>
                <a:cubicBezTo>
                  <a:pt x="258194" y="408283"/>
                  <a:pt x="321286" y="474034"/>
                  <a:pt x="322152" y="592860"/>
                </a:cubicBezTo>
                <a:cubicBezTo>
                  <a:pt x="323019" y="746854"/>
                  <a:pt x="280238" y="839045"/>
                  <a:pt x="161204" y="839045"/>
                </a:cubicBezTo>
                <a:cubicBezTo>
                  <a:pt x="42170" y="839045"/>
                  <a:pt x="-3902" y="718384"/>
                  <a:pt x="256" y="59286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0" name="Rectangle 80"/>
          <p:cNvSpPr/>
          <p:nvPr/>
        </p:nvSpPr>
        <p:spPr>
          <a:xfrm rot="2341967">
            <a:off x="3735296" y="836862"/>
            <a:ext cx="166713" cy="1251466"/>
          </a:xfrm>
          <a:custGeom>
            <a:avLst/>
            <a:gdLst>
              <a:gd name="connsiteX0" fmla="*/ 0 w 321547"/>
              <a:gd name="connsiteY0" fmla="*/ 0 h 876300"/>
              <a:gd name="connsiteX1" fmla="*/ 321547 w 321547"/>
              <a:gd name="connsiteY1" fmla="*/ 0 h 876300"/>
              <a:gd name="connsiteX2" fmla="*/ 321547 w 321547"/>
              <a:gd name="connsiteY2" fmla="*/ 876300 h 876300"/>
              <a:gd name="connsiteX3" fmla="*/ 0 w 321547"/>
              <a:gd name="connsiteY3" fmla="*/ 876300 h 876300"/>
              <a:gd name="connsiteX4" fmla="*/ 0 w 321547"/>
              <a:gd name="connsiteY4" fmla="*/ 0 h 876300"/>
              <a:gd name="connsiteX0" fmla="*/ 0 w 321547"/>
              <a:gd name="connsiteY0" fmla="*/ 0 h 876300"/>
              <a:gd name="connsiteX1" fmla="*/ 321547 w 321547"/>
              <a:gd name="connsiteY1" fmla="*/ 0 h 876300"/>
              <a:gd name="connsiteX2" fmla="*/ 321199 w 321547"/>
              <a:gd name="connsiteY2" fmla="*/ 554482 h 876300"/>
              <a:gd name="connsiteX3" fmla="*/ 321547 w 321547"/>
              <a:gd name="connsiteY3" fmla="*/ 876300 h 876300"/>
              <a:gd name="connsiteX4" fmla="*/ 0 w 321547"/>
              <a:gd name="connsiteY4" fmla="*/ 876300 h 876300"/>
              <a:gd name="connsiteX5" fmla="*/ 0 w 321547"/>
              <a:gd name="connsiteY5" fmla="*/ 0 h 876300"/>
              <a:gd name="connsiteX0" fmla="*/ 349 w 321896"/>
              <a:gd name="connsiteY0" fmla="*/ 0 h 876300"/>
              <a:gd name="connsiteX1" fmla="*/ 321896 w 321896"/>
              <a:gd name="connsiteY1" fmla="*/ 0 h 876300"/>
              <a:gd name="connsiteX2" fmla="*/ 321548 w 321896"/>
              <a:gd name="connsiteY2" fmla="*/ 554482 h 876300"/>
              <a:gd name="connsiteX3" fmla="*/ 321896 w 321896"/>
              <a:gd name="connsiteY3" fmla="*/ 876300 h 876300"/>
              <a:gd name="connsiteX4" fmla="*/ 349 w 321896"/>
              <a:gd name="connsiteY4" fmla="*/ 876300 h 876300"/>
              <a:gd name="connsiteX5" fmla="*/ 0 w 321896"/>
              <a:gd name="connsiteY5" fmla="*/ 569554 h 876300"/>
              <a:gd name="connsiteX6" fmla="*/ 349 w 321896"/>
              <a:gd name="connsiteY6" fmla="*/ 0 h 876300"/>
              <a:gd name="connsiteX0" fmla="*/ 349 w 321896"/>
              <a:gd name="connsiteY0" fmla="*/ 0 h 876300"/>
              <a:gd name="connsiteX1" fmla="*/ 321896 w 321896"/>
              <a:gd name="connsiteY1" fmla="*/ 0 h 876300"/>
              <a:gd name="connsiteX2" fmla="*/ 321548 w 321896"/>
              <a:gd name="connsiteY2" fmla="*/ 554482 h 876300"/>
              <a:gd name="connsiteX3" fmla="*/ 321896 w 321896"/>
              <a:gd name="connsiteY3" fmla="*/ 876300 h 876300"/>
              <a:gd name="connsiteX4" fmla="*/ 105857 w 321896"/>
              <a:gd name="connsiteY4" fmla="*/ 876300 h 876300"/>
              <a:gd name="connsiteX5" fmla="*/ 0 w 321896"/>
              <a:gd name="connsiteY5" fmla="*/ 569554 h 876300"/>
              <a:gd name="connsiteX6" fmla="*/ 349 w 321896"/>
              <a:gd name="connsiteY6" fmla="*/ 0 h 876300"/>
              <a:gd name="connsiteX0" fmla="*/ 349 w 321896"/>
              <a:gd name="connsiteY0" fmla="*/ 0 h 876300"/>
              <a:gd name="connsiteX1" fmla="*/ 321896 w 321896"/>
              <a:gd name="connsiteY1" fmla="*/ 0 h 876300"/>
              <a:gd name="connsiteX2" fmla="*/ 321548 w 321896"/>
              <a:gd name="connsiteY2" fmla="*/ 554482 h 876300"/>
              <a:gd name="connsiteX3" fmla="*/ 321896 w 321896"/>
              <a:gd name="connsiteY3" fmla="*/ 876300 h 876300"/>
              <a:gd name="connsiteX4" fmla="*/ 125954 w 321896"/>
              <a:gd name="connsiteY4" fmla="*/ 876300 h 876300"/>
              <a:gd name="connsiteX5" fmla="*/ 0 w 321896"/>
              <a:gd name="connsiteY5" fmla="*/ 569554 h 876300"/>
              <a:gd name="connsiteX6" fmla="*/ 349 w 321896"/>
              <a:gd name="connsiteY6" fmla="*/ 0 h 876300"/>
              <a:gd name="connsiteX0" fmla="*/ 349 w 321896"/>
              <a:gd name="connsiteY0" fmla="*/ 0 h 881324"/>
              <a:gd name="connsiteX1" fmla="*/ 321896 w 321896"/>
              <a:gd name="connsiteY1" fmla="*/ 0 h 881324"/>
              <a:gd name="connsiteX2" fmla="*/ 321548 w 321896"/>
              <a:gd name="connsiteY2" fmla="*/ 554482 h 881324"/>
              <a:gd name="connsiteX3" fmla="*/ 216388 w 321896"/>
              <a:gd name="connsiteY3" fmla="*/ 881324 h 881324"/>
              <a:gd name="connsiteX4" fmla="*/ 125954 w 321896"/>
              <a:gd name="connsiteY4" fmla="*/ 876300 h 881324"/>
              <a:gd name="connsiteX5" fmla="*/ 0 w 321896"/>
              <a:gd name="connsiteY5" fmla="*/ 569554 h 881324"/>
              <a:gd name="connsiteX6" fmla="*/ 349 w 321896"/>
              <a:gd name="connsiteY6" fmla="*/ 0 h 881324"/>
              <a:gd name="connsiteX0" fmla="*/ 349 w 321896"/>
              <a:gd name="connsiteY0" fmla="*/ 0 h 881324"/>
              <a:gd name="connsiteX1" fmla="*/ 321896 w 321896"/>
              <a:gd name="connsiteY1" fmla="*/ 0 h 881324"/>
              <a:gd name="connsiteX2" fmla="*/ 321548 w 321896"/>
              <a:gd name="connsiteY2" fmla="*/ 554482 h 881324"/>
              <a:gd name="connsiteX3" fmla="*/ 216388 w 321896"/>
              <a:gd name="connsiteY3" fmla="*/ 881324 h 881324"/>
              <a:gd name="connsiteX4" fmla="*/ 125954 w 321896"/>
              <a:gd name="connsiteY4" fmla="*/ 876300 h 881324"/>
              <a:gd name="connsiteX5" fmla="*/ 0 w 321896"/>
              <a:gd name="connsiteY5" fmla="*/ 569554 h 881324"/>
              <a:gd name="connsiteX6" fmla="*/ 349 w 321896"/>
              <a:gd name="connsiteY6" fmla="*/ 0 h 8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896" h="881324">
                <a:moveTo>
                  <a:pt x="349" y="0"/>
                </a:moveTo>
                <a:lnTo>
                  <a:pt x="321896" y="0"/>
                </a:lnTo>
                <a:lnTo>
                  <a:pt x="321548" y="554482"/>
                </a:lnTo>
                <a:cubicBezTo>
                  <a:pt x="286495" y="663429"/>
                  <a:pt x="221296" y="772377"/>
                  <a:pt x="216388" y="881324"/>
                </a:cubicBezTo>
                <a:lnTo>
                  <a:pt x="125954" y="876300"/>
                </a:lnTo>
                <a:cubicBezTo>
                  <a:pt x="125838" y="774051"/>
                  <a:pt x="116" y="671803"/>
                  <a:pt x="0" y="569554"/>
                </a:cubicBezTo>
                <a:cubicBezTo>
                  <a:pt x="116" y="379703"/>
                  <a:pt x="233" y="189851"/>
                  <a:pt x="349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2" name="Freeform 94"/>
          <p:cNvSpPr>
            <a:spLocks noEditPoints="1"/>
          </p:cNvSpPr>
          <p:nvPr/>
        </p:nvSpPr>
        <p:spPr bwMode="auto">
          <a:xfrm rot="7741967">
            <a:off x="2915626" y="888789"/>
            <a:ext cx="2284141" cy="448755"/>
          </a:xfrm>
          <a:custGeom>
            <a:avLst/>
            <a:gdLst>
              <a:gd name="T0" fmla="*/ 70 w 321"/>
              <a:gd name="T1" fmla="*/ 12 h 84"/>
              <a:gd name="T2" fmla="*/ 70 w 321"/>
              <a:gd name="T3" fmla="*/ 16 h 84"/>
              <a:gd name="T4" fmla="*/ 26 w 321"/>
              <a:gd name="T5" fmla="*/ 16 h 84"/>
              <a:gd name="T6" fmla="*/ 0 w 321"/>
              <a:gd name="T7" fmla="*/ 42 h 84"/>
              <a:gd name="T8" fmla="*/ 0 w 321"/>
              <a:gd name="T9" fmla="*/ 42 h 84"/>
              <a:gd name="T10" fmla="*/ 26 w 321"/>
              <a:gd name="T11" fmla="*/ 69 h 84"/>
              <a:gd name="T12" fmla="*/ 70 w 321"/>
              <a:gd name="T13" fmla="*/ 68 h 84"/>
              <a:gd name="T14" fmla="*/ 70 w 321"/>
              <a:gd name="T15" fmla="*/ 72 h 84"/>
              <a:gd name="T16" fmla="*/ 81 w 321"/>
              <a:gd name="T17" fmla="*/ 84 h 84"/>
              <a:gd name="T18" fmla="*/ 105 w 321"/>
              <a:gd name="T19" fmla="*/ 84 h 84"/>
              <a:gd name="T20" fmla="*/ 116 w 321"/>
              <a:gd name="T21" fmla="*/ 72 h 84"/>
              <a:gd name="T22" fmla="*/ 116 w 321"/>
              <a:gd name="T23" fmla="*/ 68 h 84"/>
              <a:gd name="T24" fmla="*/ 272 w 321"/>
              <a:gd name="T25" fmla="*/ 68 h 84"/>
              <a:gd name="T26" fmla="*/ 321 w 321"/>
              <a:gd name="T27" fmla="*/ 51 h 84"/>
              <a:gd name="T28" fmla="*/ 321 w 321"/>
              <a:gd name="T29" fmla="*/ 31 h 84"/>
              <a:gd name="T30" fmla="*/ 272 w 321"/>
              <a:gd name="T31" fmla="*/ 15 h 84"/>
              <a:gd name="T32" fmla="*/ 116 w 321"/>
              <a:gd name="T33" fmla="*/ 15 h 84"/>
              <a:gd name="T34" fmla="*/ 116 w 321"/>
              <a:gd name="T35" fmla="*/ 12 h 84"/>
              <a:gd name="T36" fmla="*/ 105 w 321"/>
              <a:gd name="T37" fmla="*/ 0 h 84"/>
              <a:gd name="T38" fmla="*/ 81 w 321"/>
              <a:gd name="T39" fmla="*/ 0 h 84"/>
              <a:gd name="T40" fmla="*/ 70 w 321"/>
              <a:gd name="T41" fmla="*/ 12 h 84"/>
              <a:gd name="T42" fmla="*/ 272 w 321"/>
              <a:gd name="T43" fmla="*/ 23 h 84"/>
              <a:gd name="T44" fmla="*/ 311 w 321"/>
              <a:gd name="T45" fmla="*/ 37 h 84"/>
              <a:gd name="T46" fmla="*/ 311 w 321"/>
              <a:gd name="T47" fmla="*/ 46 h 84"/>
              <a:gd name="T48" fmla="*/ 272 w 321"/>
              <a:gd name="T49" fmla="*/ 61 h 84"/>
              <a:gd name="T50" fmla="*/ 116 w 321"/>
              <a:gd name="T51" fmla="*/ 61 h 84"/>
              <a:gd name="T52" fmla="*/ 116 w 321"/>
              <a:gd name="T53" fmla="*/ 23 h 84"/>
              <a:gd name="T54" fmla="*/ 272 w 321"/>
              <a:gd name="T55" fmla="*/ 2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1" h="84">
                <a:moveTo>
                  <a:pt x="70" y="12"/>
                </a:moveTo>
                <a:cubicBezTo>
                  <a:pt x="70" y="16"/>
                  <a:pt x="70" y="16"/>
                  <a:pt x="70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12" y="16"/>
                  <a:pt x="0" y="28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7"/>
                  <a:pt x="12" y="69"/>
                  <a:pt x="26" y="69"/>
                </a:cubicBezTo>
                <a:cubicBezTo>
                  <a:pt x="70" y="68"/>
                  <a:pt x="70" y="68"/>
                  <a:pt x="70" y="68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9"/>
                  <a:pt x="75" y="84"/>
                  <a:pt x="81" y="84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11" y="84"/>
                  <a:pt x="116" y="79"/>
                  <a:pt x="116" y="72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9" y="68"/>
                  <a:pt x="266" y="68"/>
                  <a:pt x="272" y="68"/>
                </a:cubicBezTo>
                <a:cubicBezTo>
                  <a:pt x="285" y="68"/>
                  <a:pt x="295" y="52"/>
                  <a:pt x="321" y="51"/>
                </a:cubicBezTo>
                <a:cubicBezTo>
                  <a:pt x="321" y="47"/>
                  <a:pt x="321" y="38"/>
                  <a:pt x="321" y="31"/>
                </a:cubicBezTo>
                <a:cubicBezTo>
                  <a:pt x="294" y="32"/>
                  <a:pt x="285" y="15"/>
                  <a:pt x="272" y="15"/>
                </a:cubicBezTo>
                <a:cubicBezTo>
                  <a:pt x="265" y="15"/>
                  <a:pt x="129" y="15"/>
                  <a:pt x="116" y="15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5"/>
                  <a:pt x="111" y="0"/>
                  <a:pt x="105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5" y="0"/>
                  <a:pt x="70" y="5"/>
                  <a:pt x="70" y="12"/>
                </a:cubicBezTo>
                <a:close/>
                <a:moveTo>
                  <a:pt x="272" y="23"/>
                </a:moveTo>
                <a:cubicBezTo>
                  <a:pt x="282" y="23"/>
                  <a:pt x="292" y="37"/>
                  <a:pt x="311" y="37"/>
                </a:cubicBezTo>
                <a:cubicBezTo>
                  <a:pt x="311" y="41"/>
                  <a:pt x="311" y="43"/>
                  <a:pt x="311" y="46"/>
                </a:cubicBezTo>
                <a:cubicBezTo>
                  <a:pt x="292" y="46"/>
                  <a:pt x="282" y="61"/>
                  <a:pt x="272" y="61"/>
                </a:cubicBezTo>
                <a:cubicBezTo>
                  <a:pt x="268" y="61"/>
                  <a:pt x="152" y="61"/>
                  <a:pt x="116" y="61"/>
                </a:cubicBezTo>
                <a:cubicBezTo>
                  <a:pt x="116" y="23"/>
                  <a:pt x="116" y="23"/>
                  <a:pt x="116" y="23"/>
                </a:cubicBezTo>
                <a:cubicBezTo>
                  <a:pt x="152" y="23"/>
                  <a:pt x="268" y="23"/>
                  <a:pt x="272" y="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Oval 81"/>
          <p:cNvSpPr/>
          <p:nvPr/>
        </p:nvSpPr>
        <p:spPr>
          <a:xfrm rot="208607">
            <a:off x="4064828" y="1958079"/>
            <a:ext cx="230848" cy="801628"/>
          </a:xfrm>
          <a:custGeom>
            <a:avLst/>
            <a:gdLst>
              <a:gd name="connsiteX0" fmla="*/ 0 w 321896"/>
              <a:gd name="connsiteY0" fmla="*/ 246185 h 492370"/>
              <a:gd name="connsiteX1" fmla="*/ 160948 w 321896"/>
              <a:gd name="connsiteY1" fmla="*/ 0 h 492370"/>
              <a:gd name="connsiteX2" fmla="*/ 321896 w 321896"/>
              <a:gd name="connsiteY2" fmla="*/ 246185 h 492370"/>
              <a:gd name="connsiteX3" fmla="*/ 160948 w 321896"/>
              <a:gd name="connsiteY3" fmla="*/ 492370 h 492370"/>
              <a:gd name="connsiteX4" fmla="*/ 0 w 321896"/>
              <a:gd name="connsiteY4" fmla="*/ 246185 h 492370"/>
              <a:gd name="connsiteX0" fmla="*/ 0 w 322562"/>
              <a:gd name="connsiteY0" fmla="*/ 267030 h 513215"/>
              <a:gd name="connsiteX1" fmla="*/ 160948 w 322562"/>
              <a:gd name="connsiteY1" fmla="*/ 20845 h 513215"/>
              <a:gd name="connsiteX2" fmla="*/ 216040 w 322562"/>
              <a:gd name="connsiteY2" fmla="*/ 41422 h 513215"/>
              <a:gd name="connsiteX3" fmla="*/ 321896 w 322562"/>
              <a:gd name="connsiteY3" fmla="*/ 267030 h 513215"/>
              <a:gd name="connsiteX4" fmla="*/ 160948 w 322562"/>
              <a:gd name="connsiteY4" fmla="*/ 513215 h 513215"/>
              <a:gd name="connsiteX5" fmla="*/ 0 w 322562"/>
              <a:gd name="connsiteY5" fmla="*/ 267030 h 513215"/>
              <a:gd name="connsiteX0" fmla="*/ 677 w 323239"/>
              <a:gd name="connsiteY0" fmla="*/ 267030 h 513215"/>
              <a:gd name="connsiteX1" fmla="*/ 106185 w 323239"/>
              <a:gd name="connsiteY1" fmla="*/ 31375 h 513215"/>
              <a:gd name="connsiteX2" fmla="*/ 161625 w 323239"/>
              <a:gd name="connsiteY2" fmla="*/ 20845 h 513215"/>
              <a:gd name="connsiteX3" fmla="*/ 216717 w 323239"/>
              <a:gd name="connsiteY3" fmla="*/ 41422 h 513215"/>
              <a:gd name="connsiteX4" fmla="*/ 322573 w 323239"/>
              <a:gd name="connsiteY4" fmla="*/ 267030 h 513215"/>
              <a:gd name="connsiteX5" fmla="*/ 161625 w 323239"/>
              <a:gd name="connsiteY5" fmla="*/ 513215 h 513215"/>
              <a:gd name="connsiteX6" fmla="*/ 677 w 323239"/>
              <a:gd name="connsiteY6" fmla="*/ 267030 h 513215"/>
              <a:gd name="connsiteX0" fmla="*/ 677 w 323239"/>
              <a:gd name="connsiteY0" fmla="*/ 560674 h 806859"/>
              <a:gd name="connsiteX1" fmla="*/ 106185 w 323239"/>
              <a:gd name="connsiteY1" fmla="*/ 325019 h 806859"/>
              <a:gd name="connsiteX2" fmla="*/ 161625 w 323239"/>
              <a:gd name="connsiteY2" fmla="*/ 2990 h 806859"/>
              <a:gd name="connsiteX3" fmla="*/ 216717 w 323239"/>
              <a:gd name="connsiteY3" fmla="*/ 335066 h 806859"/>
              <a:gd name="connsiteX4" fmla="*/ 322573 w 323239"/>
              <a:gd name="connsiteY4" fmla="*/ 560674 h 806859"/>
              <a:gd name="connsiteX5" fmla="*/ 161625 w 323239"/>
              <a:gd name="connsiteY5" fmla="*/ 806859 h 806859"/>
              <a:gd name="connsiteX6" fmla="*/ 677 w 323239"/>
              <a:gd name="connsiteY6" fmla="*/ 560674 h 806859"/>
              <a:gd name="connsiteX0" fmla="*/ 677 w 322573"/>
              <a:gd name="connsiteY0" fmla="*/ 560674 h 806859"/>
              <a:gd name="connsiteX1" fmla="*/ 106185 w 322573"/>
              <a:gd name="connsiteY1" fmla="*/ 325019 h 806859"/>
              <a:gd name="connsiteX2" fmla="*/ 161625 w 322573"/>
              <a:gd name="connsiteY2" fmla="*/ 2990 h 806859"/>
              <a:gd name="connsiteX3" fmla="*/ 216717 w 322573"/>
              <a:gd name="connsiteY3" fmla="*/ 335066 h 806859"/>
              <a:gd name="connsiteX4" fmla="*/ 322573 w 322573"/>
              <a:gd name="connsiteY4" fmla="*/ 560674 h 806859"/>
              <a:gd name="connsiteX5" fmla="*/ 161625 w 322573"/>
              <a:gd name="connsiteY5" fmla="*/ 806859 h 806859"/>
              <a:gd name="connsiteX6" fmla="*/ 677 w 322573"/>
              <a:gd name="connsiteY6" fmla="*/ 560674 h 806859"/>
              <a:gd name="connsiteX0" fmla="*/ 677 w 322580"/>
              <a:gd name="connsiteY0" fmla="*/ 560674 h 806859"/>
              <a:gd name="connsiteX1" fmla="*/ 106185 w 322580"/>
              <a:gd name="connsiteY1" fmla="*/ 325019 h 806859"/>
              <a:gd name="connsiteX2" fmla="*/ 161625 w 322580"/>
              <a:gd name="connsiteY2" fmla="*/ 2990 h 806859"/>
              <a:gd name="connsiteX3" fmla="*/ 216717 w 322580"/>
              <a:gd name="connsiteY3" fmla="*/ 335066 h 806859"/>
              <a:gd name="connsiteX4" fmla="*/ 322573 w 322580"/>
              <a:gd name="connsiteY4" fmla="*/ 560674 h 806859"/>
              <a:gd name="connsiteX5" fmla="*/ 161625 w 322580"/>
              <a:gd name="connsiteY5" fmla="*/ 806859 h 806859"/>
              <a:gd name="connsiteX6" fmla="*/ 677 w 322580"/>
              <a:gd name="connsiteY6" fmla="*/ 560674 h 806859"/>
              <a:gd name="connsiteX0" fmla="*/ 677 w 322580"/>
              <a:gd name="connsiteY0" fmla="*/ 560674 h 806859"/>
              <a:gd name="connsiteX1" fmla="*/ 106185 w 322580"/>
              <a:gd name="connsiteY1" fmla="*/ 325019 h 806859"/>
              <a:gd name="connsiteX2" fmla="*/ 161625 w 322580"/>
              <a:gd name="connsiteY2" fmla="*/ 2990 h 806859"/>
              <a:gd name="connsiteX3" fmla="*/ 216717 w 322580"/>
              <a:gd name="connsiteY3" fmla="*/ 335066 h 806859"/>
              <a:gd name="connsiteX4" fmla="*/ 322573 w 322580"/>
              <a:gd name="connsiteY4" fmla="*/ 560674 h 806859"/>
              <a:gd name="connsiteX5" fmla="*/ 161625 w 322580"/>
              <a:gd name="connsiteY5" fmla="*/ 806859 h 806859"/>
              <a:gd name="connsiteX6" fmla="*/ 677 w 322580"/>
              <a:gd name="connsiteY6" fmla="*/ 560674 h 806859"/>
              <a:gd name="connsiteX0" fmla="*/ 677 w 322580"/>
              <a:gd name="connsiteY0" fmla="*/ 557692 h 803877"/>
              <a:gd name="connsiteX1" fmla="*/ 106185 w 322580"/>
              <a:gd name="connsiteY1" fmla="*/ 322037 h 803877"/>
              <a:gd name="connsiteX2" fmla="*/ 161625 w 322580"/>
              <a:gd name="connsiteY2" fmla="*/ 8 h 803877"/>
              <a:gd name="connsiteX3" fmla="*/ 231790 w 322580"/>
              <a:gd name="connsiteY3" fmla="*/ 332084 h 803877"/>
              <a:gd name="connsiteX4" fmla="*/ 322573 w 322580"/>
              <a:gd name="connsiteY4" fmla="*/ 557692 h 803877"/>
              <a:gd name="connsiteX5" fmla="*/ 161625 w 322580"/>
              <a:gd name="connsiteY5" fmla="*/ 803877 h 803877"/>
              <a:gd name="connsiteX6" fmla="*/ 677 w 322580"/>
              <a:gd name="connsiteY6" fmla="*/ 557692 h 803877"/>
              <a:gd name="connsiteX0" fmla="*/ 1021 w 322924"/>
              <a:gd name="connsiteY0" fmla="*/ 557692 h 803877"/>
              <a:gd name="connsiteX1" fmla="*/ 96481 w 322924"/>
              <a:gd name="connsiteY1" fmla="*/ 322037 h 803877"/>
              <a:gd name="connsiteX2" fmla="*/ 161969 w 322924"/>
              <a:gd name="connsiteY2" fmla="*/ 8 h 803877"/>
              <a:gd name="connsiteX3" fmla="*/ 232134 w 322924"/>
              <a:gd name="connsiteY3" fmla="*/ 332084 h 803877"/>
              <a:gd name="connsiteX4" fmla="*/ 322917 w 322924"/>
              <a:gd name="connsiteY4" fmla="*/ 557692 h 803877"/>
              <a:gd name="connsiteX5" fmla="*/ 161969 w 322924"/>
              <a:gd name="connsiteY5" fmla="*/ 803877 h 803877"/>
              <a:gd name="connsiteX6" fmla="*/ 1021 w 322924"/>
              <a:gd name="connsiteY6" fmla="*/ 557692 h 803877"/>
              <a:gd name="connsiteX0" fmla="*/ 163 w 322066"/>
              <a:gd name="connsiteY0" fmla="*/ 557692 h 803877"/>
              <a:gd name="connsiteX1" fmla="*/ 95623 w 322066"/>
              <a:gd name="connsiteY1" fmla="*/ 322037 h 803877"/>
              <a:gd name="connsiteX2" fmla="*/ 161111 w 322066"/>
              <a:gd name="connsiteY2" fmla="*/ 8 h 803877"/>
              <a:gd name="connsiteX3" fmla="*/ 231276 w 322066"/>
              <a:gd name="connsiteY3" fmla="*/ 332084 h 803877"/>
              <a:gd name="connsiteX4" fmla="*/ 322059 w 322066"/>
              <a:gd name="connsiteY4" fmla="*/ 557692 h 803877"/>
              <a:gd name="connsiteX5" fmla="*/ 161111 w 322066"/>
              <a:gd name="connsiteY5" fmla="*/ 803877 h 803877"/>
              <a:gd name="connsiteX6" fmla="*/ 163 w 322066"/>
              <a:gd name="connsiteY6" fmla="*/ 557692 h 803877"/>
              <a:gd name="connsiteX0" fmla="*/ 163 w 322066"/>
              <a:gd name="connsiteY0" fmla="*/ 557692 h 803877"/>
              <a:gd name="connsiteX1" fmla="*/ 95623 w 322066"/>
              <a:gd name="connsiteY1" fmla="*/ 322037 h 803877"/>
              <a:gd name="connsiteX2" fmla="*/ 161111 w 322066"/>
              <a:gd name="connsiteY2" fmla="*/ 8 h 803877"/>
              <a:gd name="connsiteX3" fmla="*/ 231276 w 322066"/>
              <a:gd name="connsiteY3" fmla="*/ 332084 h 803877"/>
              <a:gd name="connsiteX4" fmla="*/ 322059 w 322066"/>
              <a:gd name="connsiteY4" fmla="*/ 557692 h 803877"/>
              <a:gd name="connsiteX5" fmla="*/ 161111 w 322066"/>
              <a:gd name="connsiteY5" fmla="*/ 803877 h 803877"/>
              <a:gd name="connsiteX6" fmla="*/ 163 w 322066"/>
              <a:gd name="connsiteY6" fmla="*/ 557692 h 803877"/>
              <a:gd name="connsiteX0" fmla="*/ 163 w 322066"/>
              <a:gd name="connsiteY0" fmla="*/ 557692 h 803877"/>
              <a:gd name="connsiteX1" fmla="*/ 95623 w 322066"/>
              <a:gd name="connsiteY1" fmla="*/ 322037 h 803877"/>
              <a:gd name="connsiteX2" fmla="*/ 161111 w 322066"/>
              <a:gd name="connsiteY2" fmla="*/ 8 h 803877"/>
              <a:gd name="connsiteX3" fmla="*/ 231276 w 322066"/>
              <a:gd name="connsiteY3" fmla="*/ 332084 h 803877"/>
              <a:gd name="connsiteX4" fmla="*/ 322059 w 322066"/>
              <a:gd name="connsiteY4" fmla="*/ 557692 h 803877"/>
              <a:gd name="connsiteX5" fmla="*/ 161111 w 322066"/>
              <a:gd name="connsiteY5" fmla="*/ 803877 h 803877"/>
              <a:gd name="connsiteX6" fmla="*/ 163 w 322066"/>
              <a:gd name="connsiteY6" fmla="*/ 557692 h 803877"/>
              <a:gd name="connsiteX0" fmla="*/ 256 w 322164"/>
              <a:gd name="connsiteY0" fmla="*/ 557692 h 803877"/>
              <a:gd name="connsiteX1" fmla="*/ 95716 w 322164"/>
              <a:gd name="connsiteY1" fmla="*/ 322037 h 803877"/>
              <a:gd name="connsiteX2" fmla="*/ 161204 w 322164"/>
              <a:gd name="connsiteY2" fmla="*/ 8 h 803877"/>
              <a:gd name="connsiteX3" fmla="*/ 231369 w 322164"/>
              <a:gd name="connsiteY3" fmla="*/ 332084 h 803877"/>
              <a:gd name="connsiteX4" fmla="*/ 322152 w 322164"/>
              <a:gd name="connsiteY4" fmla="*/ 557692 h 803877"/>
              <a:gd name="connsiteX5" fmla="*/ 161204 w 322164"/>
              <a:gd name="connsiteY5" fmla="*/ 803877 h 803877"/>
              <a:gd name="connsiteX6" fmla="*/ 256 w 322164"/>
              <a:gd name="connsiteY6" fmla="*/ 557692 h 803877"/>
              <a:gd name="connsiteX0" fmla="*/ 256 w 322164"/>
              <a:gd name="connsiteY0" fmla="*/ 557692 h 803877"/>
              <a:gd name="connsiteX1" fmla="*/ 95716 w 322164"/>
              <a:gd name="connsiteY1" fmla="*/ 322037 h 803877"/>
              <a:gd name="connsiteX2" fmla="*/ 161204 w 322164"/>
              <a:gd name="connsiteY2" fmla="*/ 8 h 803877"/>
              <a:gd name="connsiteX3" fmla="*/ 231369 w 322164"/>
              <a:gd name="connsiteY3" fmla="*/ 332084 h 803877"/>
              <a:gd name="connsiteX4" fmla="*/ 322152 w 322164"/>
              <a:gd name="connsiteY4" fmla="*/ 557692 h 803877"/>
              <a:gd name="connsiteX5" fmla="*/ 161204 w 322164"/>
              <a:gd name="connsiteY5" fmla="*/ 803877 h 803877"/>
              <a:gd name="connsiteX6" fmla="*/ 256 w 322164"/>
              <a:gd name="connsiteY6" fmla="*/ 557692 h 803877"/>
              <a:gd name="connsiteX0" fmla="*/ 256 w 322164"/>
              <a:gd name="connsiteY0" fmla="*/ 602908 h 849093"/>
              <a:gd name="connsiteX1" fmla="*/ 95716 w 322164"/>
              <a:gd name="connsiteY1" fmla="*/ 367253 h 849093"/>
              <a:gd name="connsiteX2" fmla="*/ 161204 w 322164"/>
              <a:gd name="connsiteY2" fmla="*/ 6 h 849093"/>
              <a:gd name="connsiteX3" fmla="*/ 231369 w 322164"/>
              <a:gd name="connsiteY3" fmla="*/ 377300 h 849093"/>
              <a:gd name="connsiteX4" fmla="*/ 322152 w 322164"/>
              <a:gd name="connsiteY4" fmla="*/ 602908 h 849093"/>
              <a:gd name="connsiteX5" fmla="*/ 161204 w 322164"/>
              <a:gd name="connsiteY5" fmla="*/ 849093 h 849093"/>
              <a:gd name="connsiteX6" fmla="*/ 256 w 322164"/>
              <a:gd name="connsiteY6" fmla="*/ 602908 h 849093"/>
              <a:gd name="connsiteX0" fmla="*/ 256 w 322164"/>
              <a:gd name="connsiteY0" fmla="*/ 602908 h 849093"/>
              <a:gd name="connsiteX1" fmla="*/ 95716 w 322164"/>
              <a:gd name="connsiteY1" fmla="*/ 367253 h 849093"/>
              <a:gd name="connsiteX2" fmla="*/ 171252 w 322164"/>
              <a:gd name="connsiteY2" fmla="*/ 6 h 849093"/>
              <a:gd name="connsiteX3" fmla="*/ 231369 w 322164"/>
              <a:gd name="connsiteY3" fmla="*/ 377300 h 849093"/>
              <a:gd name="connsiteX4" fmla="*/ 322152 w 322164"/>
              <a:gd name="connsiteY4" fmla="*/ 602908 h 849093"/>
              <a:gd name="connsiteX5" fmla="*/ 161204 w 322164"/>
              <a:gd name="connsiteY5" fmla="*/ 849093 h 849093"/>
              <a:gd name="connsiteX6" fmla="*/ 256 w 322164"/>
              <a:gd name="connsiteY6" fmla="*/ 602908 h 849093"/>
              <a:gd name="connsiteX0" fmla="*/ 256 w 322164"/>
              <a:gd name="connsiteY0" fmla="*/ 607932 h 854117"/>
              <a:gd name="connsiteX1" fmla="*/ 95716 w 322164"/>
              <a:gd name="connsiteY1" fmla="*/ 372277 h 854117"/>
              <a:gd name="connsiteX2" fmla="*/ 156179 w 322164"/>
              <a:gd name="connsiteY2" fmla="*/ 6 h 854117"/>
              <a:gd name="connsiteX3" fmla="*/ 231369 w 322164"/>
              <a:gd name="connsiteY3" fmla="*/ 382324 h 854117"/>
              <a:gd name="connsiteX4" fmla="*/ 322152 w 322164"/>
              <a:gd name="connsiteY4" fmla="*/ 607932 h 854117"/>
              <a:gd name="connsiteX5" fmla="*/ 161204 w 322164"/>
              <a:gd name="connsiteY5" fmla="*/ 854117 h 854117"/>
              <a:gd name="connsiteX6" fmla="*/ 256 w 322164"/>
              <a:gd name="connsiteY6" fmla="*/ 607932 h 854117"/>
              <a:gd name="connsiteX0" fmla="*/ 256 w 322164"/>
              <a:gd name="connsiteY0" fmla="*/ 592860 h 839045"/>
              <a:gd name="connsiteX1" fmla="*/ 95716 w 322164"/>
              <a:gd name="connsiteY1" fmla="*/ 357205 h 839045"/>
              <a:gd name="connsiteX2" fmla="*/ 166227 w 322164"/>
              <a:gd name="connsiteY2" fmla="*/ 7 h 839045"/>
              <a:gd name="connsiteX3" fmla="*/ 231369 w 322164"/>
              <a:gd name="connsiteY3" fmla="*/ 367252 h 839045"/>
              <a:gd name="connsiteX4" fmla="*/ 322152 w 322164"/>
              <a:gd name="connsiteY4" fmla="*/ 592860 h 839045"/>
              <a:gd name="connsiteX5" fmla="*/ 161204 w 322164"/>
              <a:gd name="connsiteY5" fmla="*/ 839045 h 839045"/>
              <a:gd name="connsiteX6" fmla="*/ 256 w 322164"/>
              <a:gd name="connsiteY6" fmla="*/ 592860 h 8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164" h="839045">
                <a:moveTo>
                  <a:pt x="256" y="592860"/>
                </a:moveTo>
                <a:cubicBezTo>
                  <a:pt x="4414" y="467336"/>
                  <a:pt x="68891" y="398236"/>
                  <a:pt x="95716" y="357205"/>
                </a:cubicBezTo>
                <a:cubicBezTo>
                  <a:pt x="122541" y="316174"/>
                  <a:pt x="118497" y="-1667"/>
                  <a:pt x="166227" y="7"/>
                </a:cubicBezTo>
                <a:cubicBezTo>
                  <a:pt x="213957" y="1681"/>
                  <a:pt x="204544" y="326221"/>
                  <a:pt x="231369" y="367252"/>
                </a:cubicBezTo>
                <a:cubicBezTo>
                  <a:pt x="258194" y="408283"/>
                  <a:pt x="321286" y="474034"/>
                  <a:pt x="322152" y="592860"/>
                </a:cubicBezTo>
                <a:cubicBezTo>
                  <a:pt x="323019" y="746854"/>
                  <a:pt x="280238" y="839045"/>
                  <a:pt x="161204" y="839045"/>
                </a:cubicBezTo>
                <a:cubicBezTo>
                  <a:pt x="42170" y="839045"/>
                  <a:pt x="-3902" y="718384"/>
                  <a:pt x="256" y="5928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4" name="Rectangle 80"/>
          <p:cNvSpPr/>
          <p:nvPr/>
        </p:nvSpPr>
        <p:spPr>
          <a:xfrm rot="2341967">
            <a:off x="4390153" y="826726"/>
            <a:ext cx="203742" cy="1237801"/>
          </a:xfrm>
          <a:custGeom>
            <a:avLst/>
            <a:gdLst>
              <a:gd name="connsiteX0" fmla="*/ 0 w 321547"/>
              <a:gd name="connsiteY0" fmla="*/ 0 h 876300"/>
              <a:gd name="connsiteX1" fmla="*/ 321547 w 321547"/>
              <a:gd name="connsiteY1" fmla="*/ 0 h 876300"/>
              <a:gd name="connsiteX2" fmla="*/ 321547 w 321547"/>
              <a:gd name="connsiteY2" fmla="*/ 876300 h 876300"/>
              <a:gd name="connsiteX3" fmla="*/ 0 w 321547"/>
              <a:gd name="connsiteY3" fmla="*/ 876300 h 876300"/>
              <a:gd name="connsiteX4" fmla="*/ 0 w 321547"/>
              <a:gd name="connsiteY4" fmla="*/ 0 h 876300"/>
              <a:gd name="connsiteX0" fmla="*/ 0 w 321547"/>
              <a:gd name="connsiteY0" fmla="*/ 0 h 876300"/>
              <a:gd name="connsiteX1" fmla="*/ 321547 w 321547"/>
              <a:gd name="connsiteY1" fmla="*/ 0 h 876300"/>
              <a:gd name="connsiteX2" fmla="*/ 321199 w 321547"/>
              <a:gd name="connsiteY2" fmla="*/ 554482 h 876300"/>
              <a:gd name="connsiteX3" fmla="*/ 321547 w 321547"/>
              <a:gd name="connsiteY3" fmla="*/ 876300 h 876300"/>
              <a:gd name="connsiteX4" fmla="*/ 0 w 321547"/>
              <a:gd name="connsiteY4" fmla="*/ 876300 h 876300"/>
              <a:gd name="connsiteX5" fmla="*/ 0 w 321547"/>
              <a:gd name="connsiteY5" fmla="*/ 0 h 876300"/>
              <a:gd name="connsiteX0" fmla="*/ 349 w 321896"/>
              <a:gd name="connsiteY0" fmla="*/ 0 h 876300"/>
              <a:gd name="connsiteX1" fmla="*/ 321896 w 321896"/>
              <a:gd name="connsiteY1" fmla="*/ 0 h 876300"/>
              <a:gd name="connsiteX2" fmla="*/ 321548 w 321896"/>
              <a:gd name="connsiteY2" fmla="*/ 554482 h 876300"/>
              <a:gd name="connsiteX3" fmla="*/ 321896 w 321896"/>
              <a:gd name="connsiteY3" fmla="*/ 876300 h 876300"/>
              <a:gd name="connsiteX4" fmla="*/ 349 w 321896"/>
              <a:gd name="connsiteY4" fmla="*/ 876300 h 876300"/>
              <a:gd name="connsiteX5" fmla="*/ 0 w 321896"/>
              <a:gd name="connsiteY5" fmla="*/ 569554 h 876300"/>
              <a:gd name="connsiteX6" fmla="*/ 349 w 321896"/>
              <a:gd name="connsiteY6" fmla="*/ 0 h 876300"/>
              <a:gd name="connsiteX0" fmla="*/ 349 w 321896"/>
              <a:gd name="connsiteY0" fmla="*/ 0 h 876300"/>
              <a:gd name="connsiteX1" fmla="*/ 321896 w 321896"/>
              <a:gd name="connsiteY1" fmla="*/ 0 h 876300"/>
              <a:gd name="connsiteX2" fmla="*/ 321548 w 321896"/>
              <a:gd name="connsiteY2" fmla="*/ 554482 h 876300"/>
              <a:gd name="connsiteX3" fmla="*/ 321896 w 321896"/>
              <a:gd name="connsiteY3" fmla="*/ 876300 h 876300"/>
              <a:gd name="connsiteX4" fmla="*/ 105857 w 321896"/>
              <a:gd name="connsiteY4" fmla="*/ 876300 h 876300"/>
              <a:gd name="connsiteX5" fmla="*/ 0 w 321896"/>
              <a:gd name="connsiteY5" fmla="*/ 569554 h 876300"/>
              <a:gd name="connsiteX6" fmla="*/ 349 w 321896"/>
              <a:gd name="connsiteY6" fmla="*/ 0 h 876300"/>
              <a:gd name="connsiteX0" fmla="*/ 349 w 321896"/>
              <a:gd name="connsiteY0" fmla="*/ 0 h 876300"/>
              <a:gd name="connsiteX1" fmla="*/ 321896 w 321896"/>
              <a:gd name="connsiteY1" fmla="*/ 0 h 876300"/>
              <a:gd name="connsiteX2" fmla="*/ 321548 w 321896"/>
              <a:gd name="connsiteY2" fmla="*/ 554482 h 876300"/>
              <a:gd name="connsiteX3" fmla="*/ 321896 w 321896"/>
              <a:gd name="connsiteY3" fmla="*/ 876300 h 876300"/>
              <a:gd name="connsiteX4" fmla="*/ 125954 w 321896"/>
              <a:gd name="connsiteY4" fmla="*/ 876300 h 876300"/>
              <a:gd name="connsiteX5" fmla="*/ 0 w 321896"/>
              <a:gd name="connsiteY5" fmla="*/ 569554 h 876300"/>
              <a:gd name="connsiteX6" fmla="*/ 349 w 321896"/>
              <a:gd name="connsiteY6" fmla="*/ 0 h 876300"/>
              <a:gd name="connsiteX0" fmla="*/ 349 w 321896"/>
              <a:gd name="connsiteY0" fmla="*/ 0 h 881324"/>
              <a:gd name="connsiteX1" fmla="*/ 321896 w 321896"/>
              <a:gd name="connsiteY1" fmla="*/ 0 h 881324"/>
              <a:gd name="connsiteX2" fmla="*/ 321548 w 321896"/>
              <a:gd name="connsiteY2" fmla="*/ 554482 h 881324"/>
              <a:gd name="connsiteX3" fmla="*/ 216388 w 321896"/>
              <a:gd name="connsiteY3" fmla="*/ 881324 h 881324"/>
              <a:gd name="connsiteX4" fmla="*/ 125954 w 321896"/>
              <a:gd name="connsiteY4" fmla="*/ 876300 h 881324"/>
              <a:gd name="connsiteX5" fmla="*/ 0 w 321896"/>
              <a:gd name="connsiteY5" fmla="*/ 569554 h 881324"/>
              <a:gd name="connsiteX6" fmla="*/ 349 w 321896"/>
              <a:gd name="connsiteY6" fmla="*/ 0 h 881324"/>
              <a:gd name="connsiteX0" fmla="*/ 349 w 321896"/>
              <a:gd name="connsiteY0" fmla="*/ 0 h 881324"/>
              <a:gd name="connsiteX1" fmla="*/ 321896 w 321896"/>
              <a:gd name="connsiteY1" fmla="*/ 0 h 881324"/>
              <a:gd name="connsiteX2" fmla="*/ 321548 w 321896"/>
              <a:gd name="connsiteY2" fmla="*/ 554482 h 881324"/>
              <a:gd name="connsiteX3" fmla="*/ 216388 w 321896"/>
              <a:gd name="connsiteY3" fmla="*/ 881324 h 881324"/>
              <a:gd name="connsiteX4" fmla="*/ 125954 w 321896"/>
              <a:gd name="connsiteY4" fmla="*/ 876300 h 881324"/>
              <a:gd name="connsiteX5" fmla="*/ 0 w 321896"/>
              <a:gd name="connsiteY5" fmla="*/ 569554 h 881324"/>
              <a:gd name="connsiteX6" fmla="*/ 349 w 321896"/>
              <a:gd name="connsiteY6" fmla="*/ 0 h 8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896" h="881324">
                <a:moveTo>
                  <a:pt x="349" y="0"/>
                </a:moveTo>
                <a:lnTo>
                  <a:pt x="321896" y="0"/>
                </a:lnTo>
                <a:lnTo>
                  <a:pt x="321548" y="554482"/>
                </a:lnTo>
                <a:cubicBezTo>
                  <a:pt x="286495" y="663429"/>
                  <a:pt x="221296" y="772377"/>
                  <a:pt x="216388" y="881324"/>
                </a:cubicBezTo>
                <a:lnTo>
                  <a:pt x="125954" y="876300"/>
                </a:lnTo>
                <a:cubicBezTo>
                  <a:pt x="125838" y="774051"/>
                  <a:pt x="116" y="671803"/>
                  <a:pt x="0" y="569554"/>
                </a:cubicBezTo>
                <a:cubicBezTo>
                  <a:pt x="116" y="379703"/>
                  <a:pt x="233" y="189851"/>
                  <a:pt x="34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6" name="Freeform 94"/>
          <p:cNvSpPr>
            <a:spLocks noEditPoints="1"/>
          </p:cNvSpPr>
          <p:nvPr/>
        </p:nvSpPr>
        <p:spPr bwMode="auto">
          <a:xfrm rot="7741967">
            <a:off x="3602658" y="890464"/>
            <a:ext cx="2284141" cy="448755"/>
          </a:xfrm>
          <a:custGeom>
            <a:avLst/>
            <a:gdLst>
              <a:gd name="T0" fmla="*/ 70 w 321"/>
              <a:gd name="T1" fmla="*/ 12 h 84"/>
              <a:gd name="T2" fmla="*/ 70 w 321"/>
              <a:gd name="T3" fmla="*/ 16 h 84"/>
              <a:gd name="T4" fmla="*/ 26 w 321"/>
              <a:gd name="T5" fmla="*/ 16 h 84"/>
              <a:gd name="T6" fmla="*/ 0 w 321"/>
              <a:gd name="T7" fmla="*/ 42 h 84"/>
              <a:gd name="T8" fmla="*/ 0 w 321"/>
              <a:gd name="T9" fmla="*/ 42 h 84"/>
              <a:gd name="T10" fmla="*/ 26 w 321"/>
              <a:gd name="T11" fmla="*/ 69 h 84"/>
              <a:gd name="T12" fmla="*/ 70 w 321"/>
              <a:gd name="T13" fmla="*/ 68 h 84"/>
              <a:gd name="T14" fmla="*/ 70 w 321"/>
              <a:gd name="T15" fmla="*/ 72 h 84"/>
              <a:gd name="T16" fmla="*/ 81 w 321"/>
              <a:gd name="T17" fmla="*/ 84 h 84"/>
              <a:gd name="T18" fmla="*/ 105 w 321"/>
              <a:gd name="T19" fmla="*/ 84 h 84"/>
              <a:gd name="T20" fmla="*/ 116 w 321"/>
              <a:gd name="T21" fmla="*/ 72 h 84"/>
              <a:gd name="T22" fmla="*/ 116 w 321"/>
              <a:gd name="T23" fmla="*/ 68 h 84"/>
              <a:gd name="T24" fmla="*/ 272 w 321"/>
              <a:gd name="T25" fmla="*/ 68 h 84"/>
              <a:gd name="T26" fmla="*/ 321 w 321"/>
              <a:gd name="T27" fmla="*/ 51 h 84"/>
              <a:gd name="T28" fmla="*/ 321 w 321"/>
              <a:gd name="T29" fmla="*/ 31 h 84"/>
              <a:gd name="T30" fmla="*/ 272 w 321"/>
              <a:gd name="T31" fmla="*/ 15 h 84"/>
              <a:gd name="T32" fmla="*/ 116 w 321"/>
              <a:gd name="T33" fmla="*/ 15 h 84"/>
              <a:gd name="T34" fmla="*/ 116 w 321"/>
              <a:gd name="T35" fmla="*/ 12 h 84"/>
              <a:gd name="T36" fmla="*/ 105 w 321"/>
              <a:gd name="T37" fmla="*/ 0 h 84"/>
              <a:gd name="T38" fmla="*/ 81 w 321"/>
              <a:gd name="T39" fmla="*/ 0 h 84"/>
              <a:gd name="T40" fmla="*/ 70 w 321"/>
              <a:gd name="T41" fmla="*/ 12 h 84"/>
              <a:gd name="T42" fmla="*/ 272 w 321"/>
              <a:gd name="T43" fmla="*/ 23 h 84"/>
              <a:gd name="T44" fmla="*/ 311 w 321"/>
              <a:gd name="T45" fmla="*/ 37 h 84"/>
              <a:gd name="T46" fmla="*/ 311 w 321"/>
              <a:gd name="T47" fmla="*/ 46 h 84"/>
              <a:gd name="T48" fmla="*/ 272 w 321"/>
              <a:gd name="T49" fmla="*/ 61 h 84"/>
              <a:gd name="T50" fmla="*/ 116 w 321"/>
              <a:gd name="T51" fmla="*/ 61 h 84"/>
              <a:gd name="T52" fmla="*/ 116 w 321"/>
              <a:gd name="T53" fmla="*/ 23 h 84"/>
              <a:gd name="T54" fmla="*/ 272 w 321"/>
              <a:gd name="T55" fmla="*/ 2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1" h="84">
                <a:moveTo>
                  <a:pt x="70" y="12"/>
                </a:moveTo>
                <a:cubicBezTo>
                  <a:pt x="70" y="16"/>
                  <a:pt x="70" y="16"/>
                  <a:pt x="70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12" y="16"/>
                  <a:pt x="0" y="28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7"/>
                  <a:pt x="12" y="69"/>
                  <a:pt x="26" y="69"/>
                </a:cubicBezTo>
                <a:cubicBezTo>
                  <a:pt x="70" y="68"/>
                  <a:pt x="70" y="68"/>
                  <a:pt x="70" y="68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9"/>
                  <a:pt x="75" y="84"/>
                  <a:pt x="81" y="84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11" y="84"/>
                  <a:pt x="116" y="79"/>
                  <a:pt x="116" y="72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9" y="68"/>
                  <a:pt x="266" y="68"/>
                  <a:pt x="272" y="68"/>
                </a:cubicBezTo>
                <a:cubicBezTo>
                  <a:pt x="285" y="68"/>
                  <a:pt x="295" y="52"/>
                  <a:pt x="321" y="51"/>
                </a:cubicBezTo>
                <a:cubicBezTo>
                  <a:pt x="321" y="47"/>
                  <a:pt x="321" y="38"/>
                  <a:pt x="321" y="31"/>
                </a:cubicBezTo>
                <a:cubicBezTo>
                  <a:pt x="294" y="32"/>
                  <a:pt x="285" y="15"/>
                  <a:pt x="272" y="15"/>
                </a:cubicBezTo>
                <a:cubicBezTo>
                  <a:pt x="265" y="15"/>
                  <a:pt x="129" y="15"/>
                  <a:pt x="116" y="15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5"/>
                  <a:pt x="111" y="0"/>
                  <a:pt x="105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5" y="0"/>
                  <a:pt x="70" y="5"/>
                  <a:pt x="70" y="12"/>
                </a:cubicBezTo>
                <a:close/>
                <a:moveTo>
                  <a:pt x="272" y="23"/>
                </a:moveTo>
                <a:cubicBezTo>
                  <a:pt x="282" y="23"/>
                  <a:pt x="292" y="37"/>
                  <a:pt x="311" y="37"/>
                </a:cubicBezTo>
                <a:cubicBezTo>
                  <a:pt x="311" y="41"/>
                  <a:pt x="311" y="43"/>
                  <a:pt x="311" y="46"/>
                </a:cubicBezTo>
                <a:cubicBezTo>
                  <a:pt x="292" y="46"/>
                  <a:pt x="282" y="61"/>
                  <a:pt x="272" y="61"/>
                </a:cubicBezTo>
                <a:cubicBezTo>
                  <a:pt x="268" y="61"/>
                  <a:pt x="152" y="61"/>
                  <a:pt x="116" y="61"/>
                </a:cubicBezTo>
                <a:cubicBezTo>
                  <a:pt x="116" y="23"/>
                  <a:pt x="116" y="23"/>
                  <a:pt x="116" y="23"/>
                </a:cubicBezTo>
                <a:cubicBezTo>
                  <a:pt x="152" y="23"/>
                  <a:pt x="268" y="23"/>
                  <a:pt x="272" y="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618"/>
          <p:cNvSpPr>
            <a:spLocks/>
          </p:cNvSpPr>
          <p:nvPr/>
        </p:nvSpPr>
        <p:spPr bwMode="auto">
          <a:xfrm>
            <a:off x="1902019" y="3018250"/>
            <a:ext cx="386854" cy="2750948"/>
          </a:xfrm>
          <a:custGeom>
            <a:avLst/>
            <a:gdLst>
              <a:gd name="T0" fmla="*/ 0 w 58"/>
              <a:gd name="T1" fmla="*/ 0 h 309"/>
              <a:gd name="T2" fmla="*/ 0 w 58"/>
              <a:gd name="T3" fmla="*/ 280 h 309"/>
              <a:gd name="T4" fmla="*/ 29 w 58"/>
              <a:gd name="T5" fmla="*/ 309 h 309"/>
              <a:gd name="T6" fmla="*/ 29 w 58"/>
              <a:gd name="T7" fmla="*/ 309 h 309"/>
              <a:gd name="T8" fmla="*/ 58 w 58"/>
              <a:gd name="T9" fmla="*/ 280 h 309"/>
              <a:gd name="T10" fmla="*/ 58 w 58"/>
              <a:gd name="T11" fmla="*/ 0 h 309"/>
              <a:gd name="T12" fmla="*/ 0 w 58"/>
              <a:gd name="T13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" h="309">
                <a:moveTo>
                  <a:pt x="0" y="0"/>
                </a:moveTo>
                <a:cubicBezTo>
                  <a:pt x="0" y="280"/>
                  <a:pt x="0" y="280"/>
                  <a:pt x="0" y="280"/>
                </a:cubicBezTo>
                <a:cubicBezTo>
                  <a:pt x="0" y="296"/>
                  <a:pt x="13" y="309"/>
                  <a:pt x="29" y="309"/>
                </a:cubicBezTo>
                <a:cubicBezTo>
                  <a:pt x="29" y="309"/>
                  <a:pt x="29" y="309"/>
                  <a:pt x="29" y="309"/>
                </a:cubicBezTo>
                <a:cubicBezTo>
                  <a:pt x="45" y="309"/>
                  <a:pt x="58" y="296"/>
                  <a:pt x="58" y="280"/>
                </a:cubicBezTo>
                <a:cubicBezTo>
                  <a:pt x="58" y="0"/>
                  <a:pt x="58" y="0"/>
                  <a:pt x="5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619"/>
          <p:cNvSpPr>
            <a:spLocks/>
          </p:cNvSpPr>
          <p:nvPr/>
        </p:nvSpPr>
        <p:spPr bwMode="auto">
          <a:xfrm>
            <a:off x="1982058" y="4249255"/>
            <a:ext cx="226777" cy="1359869"/>
          </a:xfrm>
          <a:custGeom>
            <a:avLst/>
            <a:gdLst>
              <a:gd name="T0" fmla="*/ 0 w 34"/>
              <a:gd name="T1" fmla="*/ 0 h 272"/>
              <a:gd name="T2" fmla="*/ 0 w 34"/>
              <a:gd name="T3" fmla="*/ 245 h 272"/>
              <a:gd name="T4" fmla="*/ 17 w 34"/>
              <a:gd name="T5" fmla="*/ 272 h 272"/>
              <a:gd name="T6" fmla="*/ 17 w 34"/>
              <a:gd name="T7" fmla="*/ 272 h 272"/>
              <a:gd name="T8" fmla="*/ 34 w 34"/>
              <a:gd name="T9" fmla="*/ 245 h 272"/>
              <a:gd name="T10" fmla="*/ 34 w 34"/>
              <a:gd name="T11" fmla="*/ 0 h 272"/>
              <a:gd name="T12" fmla="*/ 0 w 34"/>
              <a:gd name="T1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272">
                <a:moveTo>
                  <a:pt x="0" y="0"/>
                </a:moveTo>
                <a:cubicBezTo>
                  <a:pt x="0" y="245"/>
                  <a:pt x="0" y="245"/>
                  <a:pt x="0" y="245"/>
                </a:cubicBezTo>
                <a:cubicBezTo>
                  <a:pt x="0" y="260"/>
                  <a:pt x="8" y="272"/>
                  <a:pt x="17" y="272"/>
                </a:cubicBezTo>
                <a:cubicBezTo>
                  <a:pt x="17" y="272"/>
                  <a:pt x="17" y="272"/>
                  <a:pt x="17" y="272"/>
                </a:cubicBezTo>
                <a:cubicBezTo>
                  <a:pt x="27" y="272"/>
                  <a:pt x="34" y="260"/>
                  <a:pt x="34" y="245"/>
                </a:cubicBezTo>
                <a:cubicBezTo>
                  <a:pt x="34" y="0"/>
                  <a:pt x="34" y="0"/>
                  <a:pt x="3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620"/>
          <p:cNvSpPr>
            <a:spLocks/>
          </p:cNvSpPr>
          <p:nvPr/>
        </p:nvSpPr>
        <p:spPr bwMode="auto">
          <a:xfrm>
            <a:off x="1853109" y="2852245"/>
            <a:ext cx="489123" cy="94860"/>
          </a:xfrm>
          <a:custGeom>
            <a:avLst/>
            <a:gdLst>
              <a:gd name="T0" fmla="*/ 68 w 73"/>
              <a:gd name="T1" fmla="*/ 0 h 11"/>
              <a:gd name="T2" fmla="*/ 5 w 73"/>
              <a:gd name="T3" fmla="*/ 0 h 11"/>
              <a:gd name="T4" fmla="*/ 0 w 73"/>
              <a:gd name="T5" fmla="*/ 6 h 11"/>
              <a:gd name="T6" fmla="*/ 0 w 73"/>
              <a:gd name="T7" fmla="*/ 6 h 11"/>
              <a:gd name="T8" fmla="*/ 5 w 73"/>
              <a:gd name="T9" fmla="*/ 11 h 11"/>
              <a:gd name="T10" fmla="*/ 68 w 73"/>
              <a:gd name="T11" fmla="*/ 11 h 11"/>
              <a:gd name="T12" fmla="*/ 73 w 73"/>
              <a:gd name="T13" fmla="*/ 6 h 11"/>
              <a:gd name="T14" fmla="*/ 73 w 73"/>
              <a:gd name="T15" fmla="*/ 6 h 11"/>
              <a:gd name="T16" fmla="*/ 68 w 73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11">
                <a:moveTo>
                  <a:pt x="68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8"/>
                  <a:pt x="2" y="11"/>
                  <a:pt x="5" y="11"/>
                </a:cubicBezTo>
                <a:cubicBezTo>
                  <a:pt x="68" y="11"/>
                  <a:pt x="68" y="11"/>
                  <a:pt x="68" y="11"/>
                </a:cubicBezTo>
                <a:cubicBezTo>
                  <a:pt x="70" y="11"/>
                  <a:pt x="73" y="8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3"/>
                  <a:pt x="70" y="0"/>
                  <a:pt x="6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621"/>
          <p:cNvSpPr>
            <a:spLocks/>
          </p:cNvSpPr>
          <p:nvPr/>
        </p:nvSpPr>
        <p:spPr bwMode="auto">
          <a:xfrm>
            <a:off x="2595685" y="3018250"/>
            <a:ext cx="377960" cy="2750948"/>
          </a:xfrm>
          <a:custGeom>
            <a:avLst/>
            <a:gdLst>
              <a:gd name="T0" fmla="*/ 0 w 57"/>
              <a:gd name="T1" fmla="*/ 0 h 309"/>
              <a:gd name="T2" fmla="*/ 0 w 57"/>
              <a:gd name="T3" fmla="*/ 280 h 309"/>
              <a:gd name="T4" fmla="*/ 29 w 57"/>
              <a:gd name="T5" fmla="*/ 309 h 309"/>
              <a:gd name="T6" fmla="*/ 29 w 57"/>
              <a:gd name="T7" fmla="*/ 309 h 309"/>
              <a:gd name="T8" fmla="*/ 57 w 57"/>
              <a:gd name="T9" fmla="*/ 280 h 309"/>
              <a:gd name="T10" fmla="*/ 57 w 57"/>
              <a:gd name="T11" fmla="*/ 0 h 309"/>
              <a:gd name="T12" fmla="*/ 0 w 57"/>
              <a:gd name="T13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309">
                <a:moveTo>
                  <a:pt x="0" y="0"/>
                </a:moveTo>
                <a:cubicBezTo>
                  <a:pt x="0" y="280"/>
                  <a:pt x="0" y="280"/>
                  <a:pt x="0" y="280"/>
                </a:cubicBezTo>
                <a:cubicBezTo>
                  <a:pt x="0" y="296"/>
                  <a:pt x="13" y="309"/>
                  <a:pt x="29" y="309"/>
                </a:cubicBezTo>
                <a:cubicBezTo>
                  <a:pt x="29" y="309"/>
                  <a:pt x="29" y="309"/>
                  <a:pt x="29" y="309"/>
                </a:cubicBezTo>
                <a:cubicBezTo>
                  <a:pt x="44" y="309"/>
                  <a:pt x="57" y="296"/>
                  <a:pt x="57" y="280"/>
                </a:cubicBezTo>
                <a:cubicBezTo>
                  <a:pt x="57" y="0"/>
                  <a:pt x="57" y="0"/>
                  <a:pt x="5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623"/>
          <p:cNvSpPr>
            <a:spLocks/>
          </p:cNvSpPr>
          <p:nvPr/>
        </p:nvSpPr>
        <p:spPr bwMode="auto">
          <a:xfrm>
            <a:off x="2542326" y="2852245"/>
            <a:ext cx="484678" cy="94860"/>
          </a:xfrm>
          <a:custGeom>
            <a:avLst/>
            <a:gdLst>
              <a:gd name="T0" fmla="*/ 68 w 73"/>
              <a:gd name="T1" fmla="*/ 0 h 11"/>
              <a:gd name="T2" fmla="*/ 5 w 73"/>
              <a:gd name="T3" fmla="*/ 0 h 11"/>
              <a:gd name="T4" fmla="*/ 0 w 73"/>
              <a:gd name="T5" fmla="*/ 6 h 11"/>
              <a:gd name="T6" fmla="*/ 0 w 73"/>
              <a:gd name="T7" fmla="*/ 6 h 11"/>
              <a:gd name="T8" fmla="*/ 5 w 73"/>
              <a:gd name="T9" fmla="*/ 11 h 11"/>
              <a:gd name="T10" fmla="*/ 68 w 73"/>
              <a:gd name="T11" fmla="*/ 11 h 11"/>
              <a:gd name="T12" fmla="*/ 73 w 73"/>
              <a:gd name="T13" fmla="*/ 6 h 11"/>
              <a:gd name="T14" fmla="*/ 73 w 73"/>
              <a:gd name="T15" fmla="*/ 6 h 11"/>
              <a:gd name="T16" fmla="*/ 68 w 73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11">
                <a:moveTo>
                  <a:pt x="68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8"/>
                  <a:pt x="2" y="11"/>
                  <a:pt x="5" y="11"/>
                </a:cubicBezTo>
                <a:cubicBezTo>
                  <a:pt x="68" y="11"/>
                  <a:pt x="68" y="11"/>
                  <a:pt x="68" y="11"/>
                </a:cubicBezTo>
                <a:cubicBezTo>
                  <a:pt x="71" y="11"/>
                  <a:pt x="73" y="8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3"/>
                  <a:pt x="71" y="0"/>
                  <a:pt x="6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624"/>
          <p:cNvSpPr>
            <a:spLocks/>
          </p:cNvSpPr>
          <p:nvPr/>
        </p:nvSpPr>
        <p:spPr bwMode="auto">
          <a:xfrm>
            <a:off x="3280457" y="3018250"/>
            <a:ext cx="386854" cy="2750948"/>
          </a:xfrm>
          <a:custGeom>
            <a:avLst/>
            <a:gdLst>
              <a:gd name="T0" fmla="*/ 0 w 58"/>
              <a:gd name="T1" fmla="*/ 0 h 309"/>
              <a:gd name="T2" fmla="*/ 0 w 58"/>
              <a:gd name="T3" fmla="*/ 280 h 309"/>
              <a:gd name="T4" fmla="*/ 29 w 58"/>
              <a:gd name="T5" fmla="*/ 309 h 309"/>
              <a:gd name="T6" fmla="*/ 29 w 58"/>
              <a:gd name="T7" fmla="*/ 309 h 309"/>
              <a:gd name="T8" fmla="*/ 58 w 58"/>
              <a:gd name="T9" fmla="*/ 280 h 309"/>
              <a:gd name="T10" fmla="*/ 58 w 58"/>
              <a:gd name="T11" fmla="*/ 0 h 309"/>
              <a:gd name="T12" fmla="*/ 0 w 58"/>
              <a:gd name="T13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" h="309">
                <a:moveTo>
                  <a:pt x="0" y="0"/>
                </a:moveTo>
                <a:cubicBezTo>
                  <a:pt x="0" y="280"/>
                  <a:pt x="0" y="280"/>
                  <a:pt x="0" y="280"/>
                </a:cubicBezTo>
                <a:cubicBezTo>
                  <a:pt x="0" y="296"/>
                  <a:pt x="13" y="309"/>
                  <a:pt x="29" y="309"/>
                </a:cubicBezTo>
                <a:cubicBezTo>
                  <a:pt x="29" y="309"/>
                  <a:pt x="29" y="309"/>
                  <a:pt x="29" y="309"/>
                </a:cubicBezTo>
                <a:cubicBezTo>
                  <a:pt x="45" y="309"/>
                  <a:pt x="58" y="296"/>
                  <a:pt x="58" y="280"/>
                </a:cubicBezTo>
                <a:cubicBezTo>
                  <a:pt x="58" y="0"/>
                  <a:pt x="58" y="0"/>
                  <a:pt x="5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626"/>
          <p:cNvSpPr>
            <a:spLocks/>
          </p:cNvSpPr>
          <p:nvPr/>
        </p:nvSpPr>
        <p:spPr bwMode="auto">
          <a:xfrm>
            <a:off x="3227099" y="2852245"/>
            <a:ext cx="489123" cy="94860"/>
          </a:xfrm>
          <a:custGeom>
            <a:avLst/>
            <a:gdLst>
              <a:gd name="T0" fmla="*/ 68 w 73"/>
              <a:gd name="T1" fmla="*/ 0 h 11"/>
              <a:gd name="T2" fmla="*/ 6 w 73"/>
              <a:gd name="T3" fmla="*/ 0 h 11"/>
              <a:gd name="T4" fmla="*/ 0 w 73"/>
              <a:gd name="T5" fmla="*/ 6 h 11"/>
              <a:gd name="T6" fmla="*/ 0 w 73"/>
              <a:gd name="T7" fmla="*/ 6 h 11"/>
              <a:gd name="T8" fmla="*/ 6 w 73"/>
              <a:gd name="T9" fmla="*/ 11 h 11"/>
              <a:gd name="T10" fmla="*/ 68 w 73"/>
              <a:gd name="T11" fmla="*/ 11 h 11"/>
              <a:gd name="T12" fmla="*/ 73 w 73"/>
              <a:gd name="T13" fmla="*/ 6 h 11"/>
              <a:gd name="T14" fmla="*/ 73 w 73"/>
              <a:gd name="T15" fmla="*/ 6 h 11"/>
              <a:gd name="T16" fmla="*/ 68 w 73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11">
                <a:moveTo>
                  <a:pt x="68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8"/>
                  <a:pt x="3" y="11"/>
                  <a:pt x="6" y="11"/>
                </a:cubicBezTo>
                <a:cubicBezTo>
                  <a:pt x="68" y="11"/>
                  <a:pt x="68" y="11"/>
                  <a:pt x="68" y="11"/>
                </a:cubicBezTo>
                <a:cubicBezTo>
                  <a:pt x="71" y="11"/>
                  <a:pt x="73" y="8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3"/>
                  <a:pt x="71" y="0"/>
                  <a:pt x="6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627"/>
          <p:cNvSpPr>
            <a:spLocks/>
          </p:cNvSpPr>
          <p:nvPr/>
        </p:nvSpPr>
        <p:spPr bwMode="auto">
          <a:xfrm>
            <a:off x="3969678" y="3018250"/>
            <a:ext cx="386854" cy="2750948"/>
          </a:xfrm>
          <a:custGeom>
            <a:avLst/>
            <a:gdLst>
              <a:gd name="T0" fmla="*/ 0 w 58"/>
              <a:gd name="T1" fmla="*/ 0 h 309"/>
              <a:gd name="T2" fmla="*/ 0 w 58"/>
              <a:gd name="T3" fmla="*/ 280 h 309"/>
              <a:gd name="T4" fmla="*/ 29 w 58"/>
              <a:gd name="T5" fmla="*/ 309 h 309"/>
              <a:gd name="T6" fmla="*/ 29 w 58"/>
              <a:gd name="T7" fmla="*/ 309 h 309"/>
              <a:gd name="T8" fmla="*/ 58 w 58"/>
              <a:gd name="T9" fmla="*/ 280 h 309"/>
              <a:gd name="T10" fmla="*/ 58 w 58"/>
              <a:gd name="T11" fmla="*/ 0 h 309"/>
              <a:gd name="T12" fmla="*/ 0 w 58"/>
              <a:gd name="T13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" h="309">
                <a:moveTo>
                  <a:pt x="0" y="0"/>
                </a:moveTo>
                <a:cubicBezTo>
                  <a:pt x="0" y="280"/>
                  <a:pt x="0" y="280"/>
                  <a:pt x="0" y="280"/>
                </a:cubicBezTo>
                <a:cubicBezTo>
                  <a:pt x="0" y="296"/>
                  <a:pt x="13" y="309"/>
                  <a:pt x="29" y="309"/>
                </a:cubicBezTo>
                <a:cubicBezTo>
                  <a:pt x="29" y="309"/>
                  <a:pt x="29" y="309"/>
                  <a:pt x="29" y="309"/>
                </a:cubicBezTo>
                <a:cubicBezTo>
                  <a:pt x="45" y="309"/>
                  <a:pt x="58" y="296"/>
                  <a:pt x="58" y="280"/>
                </a:cubicBezTo>
                <a:cubicBezTo>
                  <a:pt x="58" y="0"/>
                  <a:pt x="58" y="0"/>
                  <a:pt x="5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629"/>
          <p:cNvSpPr>
            <a:spLocks/>
          </p:cNvSpPr>
          <p:nvPr/>
        </p:nvSpPr>
        <p:spPr bwMode="auto">
          <a:xfrm>
            <a:off x="3920765" y="2852245"/>
            <a:ext cx="489123" cy="94860"/>
          </a:xfrm>
          <a:custGeom>
            <a:avLst/>
            <a:gdLst>
              <a:gd name="T0" fmla="*/ 67 w 73"/>
              <a:gd name="T1" fmla="*/ 0 h 11"/>
              <a:gd name="T2" fmla="*/ 5 w 73"/>
              <a:gd name="T3" fmla="*/ 0 h 11"/>
              <a:gd name="T4" fmla="*/ 0 w 73"/>
              <a:gd name="T5" fmla="*/ 6 h 11"/>
              <a:gd name="T6" fmla="*/ 0 w 73"/>
              <a:gd name="T7" fmla="*/ 6 h 11"/>
              <a:gd name="T8" fmla="*/ 5 w 73"/>
              <a:gd name="T9" fmla="*/ 11 h 11"/>
              <a:gd name="T10" fmla="*/ 67 w 73"/>
              <a:gd name="T11" fmla="*/ 11 h 11"/>
              <a:gd name="T12" fmla="*/ 73 w 73"/>
              <a:gd name="T13" fmla="*/ 6 h 11"/>
              <a:gd name="T14" fmla="*/ 73 w 73"/>
              <a:gd name="T15" fmla="*/ 6 h 11"/>
              <a:gd name="T16" fmla="*/ 67 w 73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11">
                <a:moveTo>
                  <a:pt x="67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8"/>
                  <a:pt x="2" y="11"/>
                  <a:pt x="5" y="11"/>
                </a:cubicBezTo>
                <a:cubicBezTo>
                  <a:pt x="67" y="11"/>
                  <a:pt x="67" y="11"/>
                  <a:pt x="67" y="11"/>
                </a:cubicBezTo>
                <a:cubicBezTo>
                  <a:pt x="70" y="11"/>
                  <a:pt x="73" y="8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3"/>
                  <a:pt x="70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619"/>
          <p:cNvSpPr>
            <a:spLocks/>
          </p:cNvSpPr>
          <p:nvPr/>
        </p:nvSpPr>
        <p:spPr bwMode="auto">
          <a:xfrm>
            <a:off x="2669090" y="4484454"/>
            <a:ext cx="226777" cy="1136393"/>
          </a:xfrm>
          <a:custGeom>
            <a:avLst/>
            <a:gdLst>
              <a:gd name="T0" fmla="*/ 0 w 34"/>
              <a:gd name="T1" fmla="*/ 0 h 272"/>
              <a:gd name="T2" fmla="*/ 0 w 34"/>
              <a:gd name="T3" fmla="*/ 245 h 272"/>
              <a:gd name="T4" fmla="*/ 17 w 34"/>
              <a:gd name="T5" fmla="*/ 272 h 272"/>
              <a:gd name="T6" fmla="*/ 17 w 34"/>
              <a:gd name="T7" fmla="*/ 272 h 272"/>
              <a:gd name="T8" fmla="*/ 34 w 34"/>
              <a:gd name="T9" fmla="*/ 245 h 272"/>
              <a:gd name="T10" fmla="*/ 34 w 34"/>
              <a:gd name="T11" fmla="*/ 0 h 272"/>
              <a:gd name="T12" fmla="*/ 0 w 34"/>
              <a:gd name="T1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272">
                <a:moveTo>
                  <a:pt x="0" y="0"/>
                </a:moveTo>
                <a:cubicBezTo>
                  <a:pt x="0" y="245"/>
                  <a:pt x="0" y="245"/>
                  <a:pt x="0" y="245"/>
                </a:cubicBezTo>
                <a:cubicBezTo>
                  <a:pt x="0" y="260"/>
                  <a:pt x="8" y="272"/>
                  <a:pt x="17" y="272"/>
                </a:cubicBezTo>
                <a:cubicBezTo>
                  <a:pt x="17" y="272"/>
                  <a:pt x="17" y="272"/>
                  <a:pt x="17" y="272"/>
                </a:cubicBezTo>
                <a:cubicBezTo>
                  <a:pt x="27" y="272"/>
                  <a:pt x="34" y="260"/>
                  <a:pt x="34" y="245"/>
                </a:cubicBezTo>
                <a:cubicBezTo>
                  <a:pt x="34" y="0"/>
                  <a:pt x="34" y="0"/>
                  <a:pt x="3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619"/>
          <p:cNvSpPr>
            <a:spLocks/>
          </p:cNvSpPr>
          <p:nvPr/>
        </p:nvSpPr>
        <p:spPr bwMode="auto">
          <a:xfrm>
            <a:off x="3363659" y="4484454"/>
            <a:ext cx="226777" cy="1138068"/>
          </a:xfrm>
          <a:custGeom>
            <a:avLst/>
            <a:gdLst>
              <a:gd name="T0" fmla="*/ 0 w 34"/>
              <a:gd name="T1" fmla="*/ 0 h 272"/>
              <a:gd name="T2" fmla="*/ 0 w 34"/>
              <a:gd name="T3" fmla="*/ 245 h 272"/>
              <a:gd name="T4" fmla="*/ 17 w 34"/>
              <a:gd name="T5" fmla="*/ 272 h 272"/>
              <a:gd name="T6" fmla="*/ 17 w 34"/>
              <a:gd name="T7" fmla="*/ 272 h 272"/>
              <a:gd name="T8" fmla="*/ 34 w 34"/>
              <a:gd name="T9" fmla="*/ 245 h 272"/>
              <a:gd name="T10" fmla="*/ 34 w 34"/>
              <a:gd name="T11" fmla="*/ 0 h 272"/>
              <a:gd name="T12" fmla="*/ 0 w 34"/>
              <a:gd name="T1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272">
                <a:moveTo>
                  <a:pt x="0" y="0"/>
                </a:moveTo>
                <a:cubicBezTo>
                  <a:pt x="0" y="245"/>
                  <a:pt x="0" y="245"/>
                  <a:pt x="0" y="245"/>
                </a:cubicBezTo>
                <a:cubicBezTo>
                  <a:pt x="0" y="260"/>
                  <a:pt x="8" y="272"/>
                  <a:pt x="17" y="272"/>
                </a:cubicBezTo>
                <a:cubicBezTo>
                  <a:pt x="17" y="272"/>
                  <a:pt x="17" y="272"/>
                  <a:pt x="17" y="272"/>
                </a:cubicBezTo>
                <a:cubicBezTo>
                  <a:pt x="27" y="272"/>
                  <a:pt x="34" y="260"/>
                  <a:pt x="34" y="245"/>
                </a:cubicBezTo>
                <a:cubicBezTo>
                  <a:pt x="34" y="0"/>
                  <a:pt x="34" y="0"/>
                  <a:pt x="3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 619"/>
          <p:cNvSpPr>
            <a:spLocks/>
          </p:cNvSpPr>
          <p:nvPr/>
        </p:nvSpPr>
        <p:spPr bwMode="auto">
          <a:xfrm>
            <a:off x="4050691" y="3385244"/>
            <a:ext cx="226777" cy="2238952"/>
          </a:xfrm>
          <a:custGeom>
            <a:avLst/>
            <a:gdLst>
              <a:gd name="T0" fmla="*/ 0 w 34"/>
              <a:gd name="T1" fmla="*/ 0 h 272"/>
              <a:gd name="T2" fmla="*/ 0 w 34"/>
              <a:gd name="T3" fmla="*/ 245 h 272"/>
              <a:gd name="T4" fmla="*/ 17 w 34"/>
              <a:gd name="T5" fmla="*/ 272 h 272"/>
              <a:gd name="T6" fmla="*/ 17 w 34"/>
              <a:gd name="T7" fmla="*/ 272 h 272"/>
              <a:gd name="T8" fmla="*/ 34 w 34"/>
              <a:gd name="T9" fmla="*/ 245 h 272"/>
              <a:gd name="T10" fmla="*/ 34 w 34"/>
              <a:gd name="T11" fmla="*/ 0 h 272"/>
              <a:gd name="T12" fmla="*/ 0 w 34"/>
              <a:gd name="T1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272">
                <a:moveTo>
                  <a:pt x="0" y="0"/>
                </a:moveTo>
                <a:cubicBezTo>
                  <a:pt x="0" y="245"/>
                  <a:pt x="0" y="245"/>
                  <a:pt x="0" y="245"/>
                </a:cubicBezTo>
                <a:cubicBezTo>
                  <a:pt x="0" y="260"/>
                  <a:pt x="8" y="272"/>
                  <a:pt x="17" y="272"/>
                </a:cubicBezTo>
                <a:cubicBezTo>
                  <a:pt x="17" y="272"/>
                  <a:pt x="17" y="272"/>
                  <a:pt x="17" y="272"/>
                </a:cubicBezTo>
                <a:cubicBezTo>
                  <a:pt x="27" y="272"/>
                  <a:pt x="34" y="260"/>
                  <a:pt x="34" y="245"/>
                </a:cubicBezTo>
                <a:cubicBezTo>
                  <a:pt x="34" y="0"/>
                  <a:pt x="34" y="0"/>
                  <a:pt x="3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3" name="Vial Stand"/>
          <p:cNvGrpSpPr/>
          <p:nvPr/>
        </p:nvGrpSpPr>
        <p:grpSpPr>
          <a:xfrm>
            <a:off x="1484111" y="4617103"/>
            <a:ext cx="4684222" cy="1464403"/>
            <a:chOff x="5192713" y="6056313"/>
            <a:chExt cx="1168400" cy="392112"/>
          </a:xfrm>
          <a:solidFill>
            <a:srgbClr val="000000"/>
          </a:solidFill>
        </p:grpSpPr>
        <p:sp>
          <p:nvSpPr>
            <p:cNvPr id="164" name="Rectangle 630"/>
            <p:cNvSpPr>
              <a:spLocks noChangeArrowheads="1"/>
            </p:cNvSpPr>
            <p:nvPr/>
          </p:nvSpPr>
          <p:spPr bwMode="auto">
            <a:xfrm>
              <a:off x="5192713" y="6056313"/>
              <a:ext cx="1168400" cy="34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631"/>
            <p:cNvSpPr>
              <a:spLocks noChangeArrowheads="1"/>
            </p:cNvSpPr>
            <p:nvPr/>
          </p:nvSpPr>
          <p:spPr bwMode="auto">
            <a:xfrm>
              <a:off x="5192713" y="6413500"/>
              <a:ext cx="1168400" cy="34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632"/>
            <p:cNvSpPr>
              <a:spLocks noChangeArrowheads="1"/>
            </p:cNvSpPr>
            <p:nvPr/>
          </p:nvSpPr>
          <p:spPr bwMode="auto">
            <a:xfrm>
              <a:off x="5240338" y="6072188"/>
              <a:ext cx="47625" cy="3524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633"/>
            <p:cNvSpPr>
              <a:spLocks noChangeArrowheads="1"/>
            </p:cNvSpPr>
            <p:nvPr/>
          </p:nvSpPr>
          <p:spPr bwMode="auto">
            <a:xfrm>
              <a:off x="6256338" y="6072188"/>
              <a:ext cx="50800" cy="3524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1" name="Rectangle 80"/>
          <p:cNvSpPr/>
          <p:nvPr/>
        </p:nvSpPr>
        <p:spPr>
          <a:xfrm rot="2341967">
            <a:off x="5085436" y="833087"/>
            <a:ext cx="173966" cy="1264827"/>
          </a:xfrm>
          <a:custGeom>
            <a:avLst/>
            <a:gdLst>
              <a:gd name="connsiteX0" fmla="*/ 0 w 321547"/>
              <a:gd name="connsiteY0" fmla="*/ 0 h 876300"/>
              <a:gd name="connsiteX1" fmla="*/ 321547 w 321547"/>
              <a:gd name="connsiteY1" fmla="*/ 0 h 876300"/>
              <a:gd name="connsiteX2" fmla="*/ 321547 w 321547"/>
              <a:gd name="connsiteY2" fmla="*/ 876300 h 876300"/>
              <a:gd name="connsiteX3" fmla="*/ 0 w 321547"/>
              <a:gd name="connsiteY3" fmla="*/ 876300 h 876300"/>
              <a:gd name="connsiteX4" fmla="*/ 0 w 321547"/>
              <a:gd name="connsiteY4" fmla="*/ 0 h 876300"/>
              <a:gd name="connsiteX0" fmla="*/ 0 w 321547"/>
              <a:gd name="connsiteY0" fmla="*/ 0 h 876300"/>
              <a:gd name="connsiteX1" fmla="*/ 321547 w 321547"/>
              <a:gd name="connsiteY1" fmla="*/ 0 h 876300"/>
              <a:gd name="connsiteX2" fmla="*/ 321199 w 321547"/>
              <a:gd name="connsiteY2" fmla="*/ 554482 h 876300"/>
              <a:gd name="connsiteX3" fmla="*/ 321547 w 321547"/>
              <a:gd name="connsiteY3" fmla="*/ 876300 h 876300"/>
              <a:gd name="connsiteX4" fmla="*/ 0 w 321547"/>
              <a:gd name="connsiteY4" fmla="*/ 876300 h 876300"/>
              <a:gd name="connsiteX5" fmla="*/ 0 w 321547"/>
              <a:gd name="connsiteY5" fmla="*/ 0 h 876300"/>
              <a:gd name="connsiteX0" fmla="*/ 349 w 321896"/>
              <a:gd name="connsiteY0" fmla="*/ 0 h 876300"/>
              <a:gd name="connsiteX1" fmla="*/ 321896 w 321896"/>
              <a:gd name="connsiteY1" fmla="*/ 0 h 876300"/>
              <a:gd name="connsiteX2" fmla="*/ 321548 w 321896"/>
              <a:gd name="connsiteY2" fmla="*/ 554482 h 876300"/>
              <a:gd name="connsiteX3" fmla="*/ 321896 w 321896"/>
              <a:gd name="connsiteY3" fmla="*/ 876300 h 876300"/>
              <a:gd name="connsiteX4" fmla="*/ 349 w 321896"/>
              <a:gd name="connsiteY4" fmla="*/ 876300 h 876300"/>
              <a:gd name="connsiteX5" fmla="*/ 0 w 321896"/>
              <a:gd name="connsiteY5" fmla="*/ 569554 h 876300"/>
              <a:gd name="connsiteX6" fmla="*/ 349 w 321896"/>
              <a:gd name="connsiteY6" fmla="*/ 0 h 876300"/>
              <a:gd name="connsiteX0" fmla="*/ 349 w 321896"/>
              <a:gd name="connsiteY0" fmla="*/ 0 h 876300"/>
              <a:gd name="connsiteX1" fmla="*/ 321896 w 321896"/>
              <a:gd name="connsiteY1" fmla="*/ 0 h 876300"/>
              <a:gd name="connsiteX2" fmla="*/ 321548 w 321896"/>
              <a:gd name="connsiteY2" fmla="*/ 554482 h 876300"/>
              <a:gd name="connsiteX3" fmla="*/ 321896 w 321896"/>
              <a:gd name="connsiteY3" fmla="*/ 876300 h 876300"/>
              <a:gd name="connsiteX4" fmla="*/ 105857 w 321896"/>
              <a:gd name="connsiteY4" fmla="*/ 876300 h 876300"/>
              <a:gd name="connsiteX5" fmla="*/ 0 w 321896"/>
              <a:gd name="connsiteY5" fmla="*/ 569554 h 876300"/>
              <a:gd name="connsiteX6" fmla="*/ 349 w 321896"/>
              <a:gd name="connsiteY6" fmla="*/ 0 h 876300"/>
              <a:gd name="connsiteX0" fmla="*/ 349 w 321896"/>
              <a:gd name="connsiteY0" fmla="*/ 0 h 876300"/>
              <a:gd name="connsiteX1" fmla="*/ 321896 w 321896"/>
              <a:gd name="connsiteY1" fmla="*/ 0 h 876300"/>
              <a:gd name="connsiteX2" fmla="*/ 321548 w 321896"/>
              <a:gd name="connsiteY2" fmla="*/ 554482 h 876300"/>
              <a:gd name="connsiteX3" fmla="*/ 321896 w 321896"/>
              <a:gd name="connsiteY3" fmla="*/ 876300 h 876300"/>
              <a:gd name="connsiteX4" fmla="*/ 125954 w 321896"/>
              <a:gd name="connsiteY4" fmla="*/ 876300 h 876300"/>
              <a:gd name="connsiteX5" fmla="*/ 0 w 321896"/>
              <a:gd name="connsiteY5" fmla="*/ 569554 h 876300"/>
              <a:gd name="connsiteX6" fmla="*/ 349 w 321896"/>
              <a:gd name="connsiteY6" fmla="*/ 0 h 876300"/>
              <a:gd name="connsiteX0" fmla="*/ 349 w 321896"/>
              <a:gd name="connsiteY0" fmla="*/ 0 h 881324"/>
              <a:gd name="connsiteX1" fmla="*/ 321896 w 321896"/>
              <a:gd name="connsiteY1" fmla="*/ 0 h 881324"/>
              <a:gd name="connsiteX2" fmla="*/ 321548 w 321896"/>
              <a:gd name="connsiteY2" fmla="*/ 554482 h 881324"/>
              <a:gd name="connsiteX3" fmla="*/ 216388 w 321896"/>
              <a:gd name="connsiteY3" fmla="*/ 881324 h 881324"/>
              <a:gd name="connsiteX4" fmla="*/ 125954 w 321896"/>
              <a:gd name="connsiteY4" fmla="*/ 876300 h 881324"/>
              <a:gd name="connsiteX5" fmla="*/ 0 w 321896"/>
              <a:gd name="connsiteY5" fmla="*/ 569554 h 881324"/>
              <a:gd name="connsiteX6" fmla="*/ 349 w 321896"/>
              <a:gd name="connsiteY6" fmla="*/ 0 h 881324"/>
              <a:gd name="connsiteX0" fmla="*/ 349 w 321896"/>
              <a:gd name="connsiteY0" fmla="*/ 0 h 881324"/>
              <a:gd name="connsiteX1" fmla="*/ 321896 w 321896"/>
              <a:gd name="connsiteY1" fmla="*/ 0 h 881324"/>
              <a:gd name="connsiteX2" fmla="*/ 321548 w 321896"/>
              <a:gd name="connsiteY2" fmla="*/ 554482 h 881324"/>
              <a:gd name="connsiteX3" fmla="*/ 216388 w 321896"/>
              <a:gd name="connsiteY3" fmla="*/ 881324 h 881324"/>
              <a:gd name="connsiteX4" fmla="*/ 125954 w 321896"/>
              <a:gd name="connsiteY4" fmla="*/ 876300 h 881324"/>
              <a:gd name="connsiteX5" fmla="*/ 0 w 321896"/>
              <a:gd name="connsiteY5" fmla="*/ 569554 h 881324"/>
              <a:gd name="connsiteX6" fmla="*/ 349 w 321896"/>
              <a:gd name="connsiteY6" fmla="*/ 0 h 8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896" h="881324">
                <a:moveTo>
                  <a:pt x="349" y="0"/>
                </a:moveTo>
                <a:lnTo>
                  <a:pt x="321896" y="0"/>
                </a:lnTo>
                <a:lnTo>
                  <a:pt x="321548" y="554482"/>
                </a:lnTo>
                <a:cubicBezTo>
                  <a:pt x="286495" y="663429"/>
                  <a:pt x="221296" y="772377"/>
                  <a:pt x="216388" y="881324"/>
                </a:cubicBezTo>
                <a:lnTo>
                  <a:pt x="125954" y="876300"/>
                </a:lnTo>
                <a:cubicBezTo>
                  <a:pt x="125838" y="774051"/>
                  <a:pt x="116" y="671803"/>
                  <a:pt x="0" y="569554"/>
                </a:cubicBezTo>
                <a:cubicBezTo>
                  <a:pt x="116" y="379703"/>
                  <a:pt x="233" y="189851"/>
                  <a:pt x="349" y="0"/>
                </a:cubicBezTo>
                <a:close/>
              </a:path>
            </a:pathLst>
          </a:custGeom>
          <a:solidFill>
            <a:srgbClr val="DF0B0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2" name="Freeform 627"/>
          <p:cNvSpPr>
            <a:spLocks/>
          </p:cNvSpPr>
          <p:nvPr/>
        </p:nvSpPr>
        <p:spPr bwMode="auto">
          <a:xfrm>
            <a:off x="4653127" y="3034257"/>
            <a:ext cx="386854" cy="2750948"/>
          </a:xfrm>
          <a:custGeom>
            <a:avLst/>
            <a:gdLst>
              <a:gd name="T0" fmla="*/ 0 w 58"/>
              <a:gd name="T1" fmla="*/ 0 h 309"/>
              <a:gd name="T2" fmla="*/ 0 w 58"/>
              <a:gd name="T3" fmla="*/ 280 h 309"/>
              <a:gd name="T4" fmla="*/ 29 w 58"/>
              <a:gd name="T5" fmla="*/ 309 h 309"/>
              <a:gd name="T6" fmla="*/ 29 w 58"/>
              <a:gd name="T7" fmla="*/ 309 h 309"/>
              <a:gd name="T8" fmla="*/ 58 w 58"/>
              <a:gd name="T9" fmla="*/ 280 h 309"/>
              <a:gd name="T10" fmla="*/ 58 w 58"/>
              <a:gd name="T11" fmla="*/ 0 h 309"/>
              <a:gd name="T12" fmla="*/ 0 w 58"/>
              <a:gd name="T13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" h="309">
                <a:moveTo>
                  <a:pt x="0" y="0"/>
                </a:moveTo>
                <a:cubicBezTo>
                  <a:pt x="0" y="280"/>
                  <a:pt x="0" y="280"/>
                  <a:pt x="0" y="280"/>
                </a:cubicBezTo>
                <a:cubicBezTo>
                  <a:pt x="0" y="296"/>
                  <a:pt x="13" y="309"/>
                  <a:pt x="29" y="309"/>
                </a:cubicBezTo>
                <a:cubicBezTo>
                  <a:pt x="29" y="309"/>
                  <a:pt x="29" y="309"/>
                  <a:pt x="29" y="309"/>
                </a:cubicBezTo>
                <a:cubicBezTo>
                  <a:pt x="45" y="309"/>
                  <a:pt x="58" y="296"/>
                  <a:pt x="58" y="280"/>
                </a:cubicBezTo>
                <a:cubicBezTo>
                  <a:pt x="58" y="0"/>
                  <a:pt x="58" y="0"/>
                  <a:pt x="5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629"/>
          <p:cNvSpPr>
            <a:spLocks/>
          </p:cNvSpPr>
          <p:nvPr/>
        </p:nvSpPr>
        <p:spPr bwMode="auto">
          <a:xfrm>
            <a:off x="4604214" y="2868251"/>
            <a:ext cx="489123" cy="94860"/>
          </a:xfrm>
          <a:custGeom>
            <a:avLst/>
            <a:gdLst>
              <a:gd name="T0" fmla="*/ 67 w 73"/>
              <a:gd name="T1" fmla="*/ 0 h 11"/>
              <a:gd name="T2" fmla="*/ 5 w 73"/>
              <a:gd name="T3" fmla="*/ 0 h 11"/>
              <a:gd name="T4" fmla="*/ 0 w 73"/>
              <a:gd name="T5" fmla="*/ 6 h 11"/>
              <a:gd name="T6" fmla="*/ 0 w 73"/>
              <a:gd name="T7" fmla="*/ 6 h 11"/>
              <a:gd name="T8" fmla="*/ 5 w 73"/>
              <a:gd name="T9" fmla="*/ 11 h 11"/>
              <a:gd name="T10" fmla="*/ 67 w 73"/>
              <a:gd name="T11" fmla="*/ 11 h 11"/>
              <a:gd name="T12" fmla="*/ 73 w 73"/>
              <a:gd name="T13" fmla="*/ 6 h 11"/>
              <a:gd name="T14" fmla="*/ 73 w 73"/>
              <a:gd name="T15" fmla="*/ 6 h 11"/>
              <a:gd name="T16" fmla="*/ 67 w 73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11">
                <a:moveTo>
                  <a:pt x="67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8"/>
                  <a:pt x="2" y="11"/>
                  <a:pt x="5" y="11"/>
                </a:cubicBezTo>
                <a:cubicBezTo>
                  <a:pt x="67" y="11"/>
                  <a:pt x="67" y="11"/>
                  <a:pt x="67" y="11"/>
                </a:cubicBezTo>
                <a:cubicBezTo>
                  <a:pt x="70" y="11"/>
                  <a:pt x="73" y="8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3"/>
                  <a:pt x="70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619"/>
          <p:cNvSpPr>
            <a:spLocks/>
          </p:cNvSpPr>
          <p:nvPr/>
        </p:nvSpPr>
        <p:spPr bwMode="auto">
          <a:xfrm>
            <a:off x="4734140" y="3794537"/>
            <a:ext cx="226777" cy="1845665"/>
          </a:xfrm>
          <a:custGeom>
            <a:avLst/>
            <a:gdLst>
              <a:gd name="T0" fmla="*/ 0 w 34"/>
              <a:gd name="T1" fmla="*/ 0 h 272"/>
              <a:gd name="T2" fmla="*/ 0 w 34"/>
              <a:gd name="T3" fmla="*/ 245 h 272"/>
              <a:gd name="T4" fmla="*/ 17 w 34"/>
              <a:gd name="T5" fmla="*/ 272 h 272"/>
              <a:gd name="T6" fmla="*/ 17 w 34"/>
              <a:gd name="T7" fmla="*/ 272 h 272"/>
              <a:gd name="T8" fmla="*/ 34 w 34"/>
              <a:gd name="T9" fmla="*/ 245 h 272"/>
              <a:gd name="T10" fmla="*/ 34 w 34"/>
              <a:gd name="T11" fmla="*/ 0 h 272"/>
              <a:gd name="T12" fmla="*/ 0 w 34"/>
              <a:gd name="T1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272">
                <a:moveTo>
                  <a:pt x="0" y="0"/>
                </a:moveTo>
                <a:cubicBezTo>
                  <a:pt x="0" y="245"/>
                  <a:pt x="0" y="245"/>
                  <a:pt x="0" y="245"/>
                </a:cubicBezTo>
                <a:cubicBezTo>
                  <a:pt x="0" y="260"/>
                  <a:pt x="8" y="272"/>
                  <a:pt x="17" y="272"/>
                </a:cubicBezTo>
                <a:cubicBezTo>
                  <a:pt x="17" y="272"/>
                  <a:pt x="17" y="272"/>
                  <a:pt x="17" y="272"/>
                </a:cubicBezTo>
                <a:cubicBezTo>
                  <a:pt x="27" y="272"/>
                  <a:pt x="34" y="260"/>
                  <a:pt x="34" y="245"/>
                </a:cubicBezTo>
                <a:cubicBezTo>
                  <a:pt x="34" y="0"/>
                  <a:pt x="34" y="0"/>
                  <a:pt x="3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F0B0C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Oval 81"/>
          <p:cNvSpPr/>
          <p:nvPr/>
        </p:nvSpPr>
        <p:spPr>
          <a:xfrm rot="208607">
            <a:off x="4723746" y="1943005"/>
            <a:ext cx="230848" cy="801628"/>
          </a:xfrm>
          <a:custGeom>
            <a:avLst/>
            <a:gdLst>
              <a:gd name="connsiteX0" fmla="*/ 0 w 321896"/>
              <a:gd name="connsiteY0" fmla="*/ 246185 h 492370"/>
              <a:gd name="connsiteX1" fmla="*/ 160948 w 321896"/>
              <a:gd name="connsiteY1" fmla="*/ 0 h 492370"/>
              <a:gd name="connsiteX2" fmla="*/ 321896 w 321896"/>
              <a:gd name="connsiteY2" fmla="*/ 246185 h 492370"/>
              <a:gd name="connsiteX3" fmla="*/ 160948 w 321896"/>
              <a:gd name="connsiteY3" fmla="*/ 492370 h 492370"/>
              <a:gd name="connsiteX4" fmla="*/ 0 w 321896"/>
              <a:gd name="connsiteY4" fmla="*/ 246185 h 492370"/>
              <a:gd name="connsiteX0" fmla="*/ 0 w 322562"/>
              <a:gd name="connsiteY0" fmla="*/ 267030 h 513215"/>
              <a:gd name="connsiteX1" fmla="*/ 160948 w 322562"/>
              <a:gd name="connsiteY1" fmla="*/ 20845 h 513215"/>
              <a:gd name="connsiteX2" fmla="*/ 216040 w 322562"/>
              <a:gd name="connsiteY2" fmla="*/ 41422 h 513215"/>
              <a:gd name="connsiteX3" fmla="*/ 321896 w 322562"/>
              <a:gd name="connsiteY3" fmla="*/ 267030 h 513215"/>
              <a:gd name="connsiteX4" fmla="*/ 160948 w 322562"/>
              <a:gd name="connsiteY4" fmla="*/ 513215 h 513215"/>
              <a:gd name="connsiteX5" fmla="*/ 0 w 322562"/>
              <a:gd name="connsiteY5" fmla="*/ 267030 h 513215"/>
              <a:gd name="connsiteX0" fmla="*/ 677 w 323239"/>
              <a:gd name="connsiteY0" fmla="*/ 267030 h 513215"/>
              <a:gd name="connsiteX1" fmla="*/ 106185 w 323239"/>
              <a:gd name="connsiteY1" fmla="*/ 31375 h 513215"/>
              <a:gd name="connsiteX2" fmla="*/ 161625 w 323239"/>
              <a:gd name="connsiteY2" fmla="*/ 20845 h 513215"/>
              <a:gd name="connsiteX3" fmla="*/ 216717 w 323239"/>
              <a:gd name="connsiteY3" fmla="*/ 41422 h 513215"/>
              <a:gd name="connsiteX4" fmla="*/ 322573 w 323239"/>
              <a:gd name="connsiteY4" fmla="*/ 267030 h 513215"/>
              <a:gd name="connsiteX5" fmla="*/ 161625 w 323239"/>
              <a:gd name="connsiteY5" fmla="*/ 513215 h 513215"/>
              <a:gd name="connsiteX6" fmla="*/ 677 w 323239"/>
              <a:gd name="connsiteY6" fmla="*/ 267030 h 513215"/>
              <a:gd name="connsiteX0" fmla="*/ 677 w 323239"/>
              <a:gd name="connsiteY0" fmla="*/ 560674 h 806859"/>
              <a:gd name="connsiteX1" fmla="*/ 106185 w 323239"/>
              <a:gd name="connsiteY1" fmla="*/ 325019 h 806859"/>
              <a:gd name="connsiteX2" fmla="*/ 161625 w 323239"/>
              <a:gd name="connsiteY2" fmla="*/ 2990 h 806859"/>
              <a:gd name="connsiteX3" fmla="*/ 216717 w 323239"/>
              <a:gd name="connsiteY3" fmla="*/ 335066 h 806859"/>
              <a:gd name="connsiteX4" fmla="*/ 322573 w 323239"/>
              <a:gd name="connsiteY4" fmla="*/ 560674 h 806859"/>
              <a:gd name="connsiteX5" fmla="*/ 161625 w 323239"/>
              <a:gd name="connsiteY5" fmla="*/ 806859 h 806859"/>
              <a:gd name="connsiteX6" fmla="*/ 677 w 323239"/>
              <a:gd name="connsiteY6" fmla="*/ 560674 h 806859"/>
              <a:gd name="connsiteX0" fmla="*/ 677 w 322573"/>
              <a:gd name="connsiteY0" fmla="*/ 560674 h 806859"/>
              <a:gd name="connsiteX1" fmla="*/ 106185 w 322573"/>
              <a:gd name="connsiteY1" fmla="*/ 325019 h 806859"/>
              <a:gd name="connsiteX2" fmla="*/ 161625 w 322573"/>
              <a:gd name="connsiteY2" fmla="*/ 2990 h 806859"/>
              <a:gd name="connsiteX3" fmla="*/ 216717 w 322573"/>
              <a:gd name="connsiteY3" fmla="*/ 335066 h 806859"/>
              <a:gd name="connsiteX4" fmla="*/ 322573 w 322573"/>
              <a:gd name="connsiteY4" fmla="*/ 560674 h 806859"/>
              <a:gd name="connsiteX5" fmla="*/ 161625 w 322573"/>
              <a:gd name="connsiteY5" fmla="*/ 806859 h 806859"/>
              <a:gd name="connsiteX6" fmla="*/ 677 w 322573"/>
              <a:gd name="connsiteY6" fmla="*/ 560674 h 806859"/>
              <a:gd name="connsiteX0" fmla="*/ 677 w 322580"/>
              <a:gd name="connsiteY0" fmla="*/ 560674 h 806859"/>
              <a:gd name="connsiteX1" fmla="*/ 106185 w 322580"/>
              <a:gd name="connsiteY1" fmla="*/ 325019 h 806859"/>
              <a:gd name="connsiteX2" fmla="*/ 161625 w 322580"/>
              <a:gd name="connsiteY2" fmla="*/ 2990 h 806859"/>
              <a:gd name="connsiteX3" fmla="*/ 216717 w 322580"/>
              <a:gd name="connsiteY3" fmla="*/ 335066 h 806859"/>
              <a:gd name="connsiteX4" fmla="*/ 322573 w 322580"/>
              <a:gd name="connsiteY4" fmla="*/ 560674 h 806859"/>
              <a:gd name="connsiteX5" fmla="*/ 161625 w 322580"/>
              <a:gd name="connsiteY5" fmla="*/ 806859 h 806859"/>
              <a:gd name="connsiteX6" fmla="*/ 677 w 322580"/>
              <a:gd name="connsiteY6" fmla="*/ 560674 h 806859"/>
              <a:gd name="connsiteX0" fmla="*/ 677 w 322580"/>
              <a:gd name="connsiteY0" fmla="*/ 560674 h 806859"/>
              <a:gd name="connsiteX1" fmla="*/ 106185 w 322580"/>
              <a:gd name="connsiteY1" fmla="*/ 325019 h 806859"/>
              <a:gd name="connsiteX2" fmla="*/ 161625 w 322580"/>
              <a:gd name="connsiteY2" fmla="*/ 2990 h 806859"/>
              <a:gd name="connsiteX3" fmla="*/ 216717 w 322580"/>
              <a:gd name="connsiteY3" fmla="*/ 335066 h 806859"/>
              <a:gd name="connsiteX4" fmla="*/ 322573 w 322580"/>
              <a:gd name="connsiteY4" fmla="*/ 560674 h 806859"/>
              <a:gd name="connsiteX5" fmla="*/ 161625 w 322580"/>
              <a:gd name="connsiteY5" fmla="*/ 806859 h 806859"/>
              <a:gd name="connsiteX6" fmla="*/ 677 w 322580"/>
              <a:gd name="connsiteY6" fmla="*/ 560674 h 806859"/>
              <a:gd name="connsiteX0" fmla="*/ 677 w 322580"/>
              <a:gd name="connsiteY0" fmla="*/ 557692 h 803877"/>
              <a:gd name="connsiteX1" fmla="*/ 106185 w 322580"/>
              <a:gd name="connsiteY1" fmla="*/ 322037 h 803877"/>
              <a:gd name="connsiteX2" fmla="*/ 161625 w 322580"/>
              <a:gd name="connsiteY2" fmla="*/ 8 h 803877"/>
              <a:gd name="connsiteX3" fmla="*/ 231790 w 322580"/>
              <a:gd name="connsiteY3" fmla="*/ 332084 h 803877"/>
              <a:gd name="connsiteX4" fmla="*/ 322573 w 322580"/>
              <a:gd name="connsiteY4" fmla="*/ 557692 h 803877"/>
              <a:gd name="connsiteX5" fmla="*/ 161625 w 322580"/>
              <a:gd name="connsiteY5" fmla="*/ 803877 h 803877"/>
              <a:gd name="connsiteX6" fmla="*/ 677 w 322580"/>
              <a:gd name="connsiteY6" fmla="*/ 557692 h 803877"/>
              <a:gd name="connsiteX0" fmla="*/ 1021 w 322924"/>
              <a:gd name="connsiteY0" fmla="*/ 557692 h 803877"/>
              <a:gd name="connsiteX1" fmla="*/ 96481 w 322924"/>
              <a:gd name="connsiteY1" fmla="*/ 322037 h 803877"/>
              <a:gd name="connsiteX2" fmla="*/ 161969 w 322924"/>
              <a:gd name="connsiteY2" fmla="*/ 8 h 803877"/>
              <a:gd name="connsiteX3" fmla="*/ 232134 w 322924"/>
              <a:gd name="connsiteY3" fmla="*/ 332084 h 803877"/>
              <a:gd name="connsiteX4" fmla="*/ 322917 w 322924"/>
              <a:gd name="connsiteY4" fmla="*/ 557692 h 803877"/>
              <a:gd name="connsiteX5" fmla="*/ 161969 w 322924"/>
              <a:gd name="connsiteY5" fmla="*/ 803877 h 803877"/>
              <a:gd name="connsiteX6" fmla="*/ 1021 w 322924"/>
              <a:gd name="connsiteY6" fmla="*/ 557692 h 803877"/>
              <a:gd name="connsiteX0" fmla="*/ 163 w 322066"/>
              <a:gd name="connsiteY0" fmla="*/ 557692 h 803877"/>
              <a:gd name="connsiteX1" fmla="*/ 95623 w 322066"/>
              <a:gd name="connsiteY1" fmla="*/ 322037 h 803877"/>
              <a:gd name="connsiteX2" fmla="*/ 161111 w 322066"/>
              <a:gd name="connsiteY2" fmla="*/ 8 h 803877"/>
              <a:gd name="connsiteX3" fmla="*/ 231276 w 322066"/>
              <a:gd name="connsiteY3" fmla="*/ 332084 h 803877"/>
              <a:gd name="connsiteX4" fmla="*/ 322059 w 322066"/>
              <a:gd name="connsiteY4" fmla="*/ 557692 h 803877"/>
              <a:gd name="connsiteX5" fmla="*/ 161111 w 322066"/>
              <a:gd name="connsiteY5" fmla="*/ 803877 h 803877"/>
              <a:gd name="connsiteX6" fmla="*/ 163 w 322066"/>
              <a:gd name="connsiteY6" fmla="*/ 557692 h 803877"/>
              <a:gd name="connsiteX0" fmla="*/ 163 w 322066"/>
              <a:gd name="connsiteY0" fmla="*/ 557692 h 803877"/>
              <a:gd name="connsiteX1" fmla="*/ 95623 w 322066"/>
              <a:gd name="connsiteY1" fmla="*/ 322037 h 803877"/>
              <a:gd name="connsiteX2" fmla="*/ 161111 w 322066"/>
              <a:gd name="connsiteY2" fmla="*/ 8 h 803877"/>
              <a:gd name="connsiteX3" fmla="*/ 231276 w 322066"/>
              <a:gd name="connsiteY3" fmla="*/ 332084 h 803877"/>
              <a:gd name="connsiteX4" fmla="*/ 322059 w 322066"/>
              <a:gd name="connsiteY4" fmla="*/ 557692 h 803877"/>
              <a:gd name="connsiteX5" fmla="*/ 161111 w 322066"/>
              <a:gd name="connsiteY5" fmla="*/ 803877 h 803877"/>
              <a:gd name="connsiteX6" fmla="*/ 163 w 322066"/>
              <a:gd name="connsiteY6" fmla="*/ 557692 h 803877"/>
              <a:gd name="connsiteX0" fmla="*/ 163 w 322066"/>
              <a:gd name="connsiteY0" fmla="*/ 557692 h 803877"/>
              <a:gd name="connsiteX1" fmla="*/ 95623 w 322066"/>
              <a:gd name="connsiteY1" fmla="*/ 322037 h 803877"/>
              <a:gd name="connsiteX2" fmla="*/ 161111 w 322066"/>
              <a:gd name="connsiteY2" fmla="*/ 8 h 803877"/>
              <a:gd name="connsiteX3" fmla="*/ 231276 w 322066"/>
              <a:gd name="connsiteY3" fmla="*/ 332084 h 803877"/>
              <a:gd name="connsiteX4" fmla="*/ 322059 w 322066"/>
              <a:gd name="connsiteY4" fmla="*/ 557692 h 803877"/>
              <a:gd name="connsiteX5" fmla="*/ 161111 w 322066"/>
              <a:gd name="connsiteY5" fmla="*/ 803877 h 803877"/>
              <a:gd name="connsiteX6" fmla="*/ 163 w 322066"/>
              <a:gd name="connsiteY6" fmla="*/ 557692 h 803877"/>
              <a:gd name="connsiteX0" fmla="*/ 256 w 322164"/>
              <a:gd name="connsiteY0" fmla="*/ 557692 h 803877"/>
              <a:gd name="connsiteX1" fmla="*/ 95716 w 322164"/>
              <a:gd name="connsiteY1" fmla="*/ 322037 h 803877"/>
              <a:gd name="connsiteX2" fmla="*/ 161204 w 322164"/>
              <a:gd name="connsiteY2" fmla="*/ 8 h 803877"/>
              <a:gd name="connsiteX3" fmla="*/ 231369 w 322164"/>
              <a:gd name="connsiteY3" fmla="*/ 332084 h 803877"/>
              <a:gd name="connsiteX4" fmla="*/ 322152 w 322164"/>
              <a:gd name="connsiteY4" fmla="*/ 557692 h 803877"/>
              <a:gd name="connsiteX5" fmla="*/ 161204 w 322164"/>
              <a:gd name="connsiteY5" fmla="*/ 803877 h 803877"/>
              <a:gd name="connsiteX6" fmla="*/ 256 w 322164"/>
              <a:gd name="connsiteY6" fmla="*/ 557692 h 803877"/>
              <a:gd name="connsiteX0" fmla="*/ 256 w 322164"/>
              <a:gd name="connsiteY0" fmla="*/ 557692 h 803877"/>
              <a:gd name="connsiteX1" fmla="*/ 95716 w 322164"/>
              <a:gd name="connsiteY1" fmla="*/ 322037 h 803877"/>
              <a:gd name="connsiteX2" fmla="*/ 161204 w 322164"/>
              <a:gd name="connsiteY2" fmla="*/ 8 h 803877"/>
              <a:gd name="connsiteX3" fmla="*/ 231369 w 322164"/>
              <a:gd name="connsiteY3" fmla="*/ 332084 h 803877"/>
              <a:gd name="connsiteX4" fmla="*/ 322152 w 322164"/>
              <a:gd name="connsiteY4" fmla="*/ 557692 h 803877"/>
              <a:gd name="connsiteX5" fmla="*/ 161204 w 322164"/>
              <a:gd name="connsiteY5" fmla="*/ 803877 h 803877"/>
              <a:gd name="connsiteX6" fmla="*/ 256 w 322164"/>
              <a:gd name="connsiteY6" fmla="*/ 557692 h 803877"/>
              <a:gd name="connsiteX0" fmla="*/ 256 w 322164"/>
              <a:gd name="connsiteY0" fmla="*/ 602908 h 849093"/>
              <a:gd name="connsiteX1" fmla="*/ 95716 w 322164"/>
              <a:gd name="connsiteY1" fmla="*/ 367253 h 849093"/>
              <a:gd name="connsiteX2" fmla="*/ 161204 w 322164"/>
              <a:gd name="connsiteY2" fmla="*/ 6 h 849093"/>
              <a:gd name="connsiteX3" fmla="*/ 231369 w 322164"/>
              <a:gd name="connsiteY3" fmla="*/ 377300 h 849093"/>
              <a:gd name="connsiteX4" fmla="*/ 322152 w 322164"/>
              <a:gd name="connsiteY4" fmla="*/ 602908 h 849093"/>
              <a:gd name="connsiteX5" fmla="*/ 161204 w 322164"/>
              <a:gd name="connsiteY5" fmla="*/ 849093 h 849093"/>
              <a:gd name="connsiteX6" fmla="*/ 256 w 322164"/>
              <a:gd name="connsiteY6" fmla="*/ 602908 h 849093"/>
              <a:gd name="connsiteX0" fmla="*/ 256 w 322164"/>
              <a:gd name="connsiteY0" fmla="*/ 602908 h 849093"/>
              <a:gd name="connsiteX1" fmla="*/ 95716 w 322164"/>
              <a:gd name="connsiteY1" fmla="*/ 367253 h 849093"/>
              <a:gd name="connsiteX2" fmla="*/ 171252 w 322164"/>
              <a:gd name="connsiteY2" fmla="*/ 6 h 849093"/>
              <a:gd name="connsiteX3" fmla="*/ 231369 w 322164"/>
              <a:gd name="connsiteY3" fmla="*/ 377300 h 849093"/>
              <a:gd name="connsiteX4" fmla="*/ 322152 w 322164"/>
              <a:gd name="connsiteY4" fmla="*/ 602908 h 849093"/>
              <a:gd name="connsiteX5" fmla="*/ 161204 w 322164"/>
              <a:gd name="connsiteY5" fmla="*/ 849093 h 849093"/>
              <a:gd name="connsiteX6" fmla="*/ 256 w 322164"/>
              <a:gd name="connsiteY6" fmla="*/ 602908 h 849093"/>
              <a:gd name="connsiteX0" fmla="*/ 256 w 322164"/>
              <a:gd name="connsiteY0" fmla="*/ 607932 h 854117"/>
              <a:gd name="connsiteX1" fmla="*/ 95716 w 322164"/>
              <a:gd name="connsiteY1" fmla="*/ 372277 h 854117"/>
              <a:gd name="connsiteX2" fmla="*/ 156179 w 322164"/>
              <a:gd name="connsiteY2" fmla="*/ 6 h 854117"/>
              <a:gd name="connsiteX3" fmla="*/ 231369 w 322164"/>
              <a:gd name="connsiteY3" fmla="*/ 382324 h 854117"/>
              <a:gd name="connsiteX4" fmla="*/ 322152 w 322164"/>
              <a:gd name="connsiteY4" fmla="*/ 607932 h 854117"/>
              <a:gd name="connsiteX5" fmla="*/ 161204 w 322164"/>
              <a:gd name="connsiteY5" fmla="*/ 854117 h 854117"/>
              <a:gd name="connsiteX6" fmla="*/ 256 w 322164"/>
              <a:gd name="connsiteY6" fmla="*/ 607932 h 854117"/>
              <a:gd name="connsiteX0" fmla="*/ 256 w 322164"/>
              <a:gd name="connsiteY0" fmla="*/ 592860 h 839045"/>
              <a:gd name="connsiteX1" fmla="*/ 95716 w 322164"/>
              <a:gd name="connsiteY1" fmla="*/ 357205 h 839045"/>
              <a:gd name="connsiteX2" fmla="*/ 166227 w 322164"/>
              <a:gd name="connsiteY2" fmla="*/ 7 h 839045"/>
              <a:gd name="connsiteX3" fmla="*/ 231369 w 322164"/>
              <a:gd name="connsiteY3" fmla="*/ 367252 h 839045"/>
              <a:gd name="connsiteX4" fmla="*/ 322152 w 322164"/>
              <a:gd name="connsiteY4" fmla="*/ 592860 h 839045"/>
              <a:gd name="connsiteX5" fmla="*/ 161204 w 322164"/>
              <a:gd name="connsiteY5" fmla="*/ 839045 h 839045"/>
              <a:gd name="connsiteX6" fmla="*/ 256 w 322164"/>
              <a:gd name="connsiteY6" fmla="*/ 592860 h 8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164" h="839045">
                <a:moveTo>
                  <a:pt x="256" y="592860"/>
                </a:moveTo>
                <a:cubicBezTo>
                  <a:pt x="4414" y="467336"/>
                  <a:pt x="68891" y="398236"/>
                  <a:pt x="95716" y="357205"/>
                </a:cubicBezTo>
                <a:cubicBezTo>
                  <a:pt x="122541" y="316174"/>
                  <a:pt x="118497" y="-1667"/>
                  <a:pt x="166227" y="7"/>
                </a:cubicBezTo>
                <a:cubicBezTo>
                  <a:pt x="213957" y="1681"/>
                  <a:pt x="204544" y="326221"/>
                  <a:pt x="231369" y="367252"/>
                </a:cubicBezTo>
                <a:cubicBezTo>
                  <a:pt x="258194" y="408283"/>
                  <a:pt x="321286" y="474034"/>
                  <a:pt x="322152" y="592860"/>
                </a:cubicBezTo>
                <a:cubicBezTo>
                  <a:pt x="323019" y="746854"/>
                  <a:pt x="280238" y="839045"/>
                  <a:pt x="161204" y="839045"/>
                </a:cubicBezTo>
                <a:cubicBezTo>
                  <a:pt x="42170" y="839045"/>
                  <a:pt x="-3902" y="718384"/>
                  <a:pt x="256" y="592860"/>
                </a:cubicBezTo>
                <a:close/>
              </a:path>
            </a:pathLst>
          </a:custGeom>
          <a:solidFill>
            <a:srgbClr val="DF0B0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6" name="Freeform 94"/>
          <p:cNvSpPr>
            <a:spLocks noEditPoints="1"/>
          </p:cNvSpPr>
          <p:nvPr/>
        </p:nvSpPr>
        <p:spPr bwMode="auto">
          <a:xfrm rot="7741967">
            <a:off x="4286107" y="906471"/>
            <a:ext cx="2284141" cy="448755"/>
          </a:xfrm>
          <a:custGeom>
            <a:avLst/>
            <a:gdLst>
              <a:gd name="T0" fmla="*/ 70 w 321"/>
              <a:gd name="T1" fmla="*/ 12 h 84"/>
              <a:gd name="T2" fmla="*/ 70 w 321"/>
              <a:gd name="T3" fmla="*/ 16 h 84"/>
              <a:gd name="T4" fmla="*/ 26 w 321"/>
              <a:gd name="T5" fmla="*/ 16 h 84"/>
              <a:gd name="T6" fmla="*/ 0 w 321"/>
              <a:gd name="T7" fmla="*/ 42 h 84"/>
              <a:gd name="T8" fmla="*/ 0 w 321"/>
              <a:gd name="T9" fmla="*/ 42 h 84"/>
              <a:gd name="T10" fmla="*/ 26 w 321"/>
              <a:gd name="T11" fmla="*/ 69 h 84"/>
              <a:gd name="T12" fmla="*/ 70 w 321"/>
              <a:gd name="T13" fmla="*/ 68 h 84"/>
              <a:gd name="T14" fmla="*/ 70 w 321"/>
              <a:gd name="T15" fmla="*/ 72 h 84"/>
              <a:gd name="T16" fmla="*/ 81 w 321"/>
              <a:gd name="T17" fmla="*/ 84 h 84"/>
              <a:gd name="T18" fmla="*/ 105 w 321"/>
              <a:gd name="T19" fmla="*/ 84 h 84"/>
              <a:gd name="T20" fmla="*/ 116 w 321"/>
              <a:gd name="T21" fmla="*/ 72 h 84"/>
              <a:gd name="T22" fmla="*/ 116 w 321"/>
              <a:gd name="T23" fmla="*/ 68 h 84"/>
              <a:gd name="T24" fmla="*/ 272 w 321"/>
              <a:gd name="T25" fmla="*/ 68 h 84"/>
              <a:gd name="T26" fmla="*/ 321 w 321"/>
              <a:gd name="T27" fmla="*/ 51 h 84"/>
              <a:gd name="T28" fmla="*/ 321 w 321"/>
              <a:gd name="T29" fmla="*/ 31 h 84"/>
              <a:gd name="T30" fmla="*/ 272 w 321"/>
              <a:gd name="T31" fmla="*/ 15 h 84"/>
              <a:gd name="T32" fmla="*/ 116 w 321"/>
              <a:gd name="T33" fmla="*/ 15 h 84"/>
              <a:gd name="T34" fmla="*/ 116 w 321"/>
              <a:gd name="T35" fmla="*/ 12 h 84"/>
              <a:gd name="T36" fmla="*/ 105 w 321"/>
              <a:gd name="T37" fmla="*/ 0 h 84"/>
              <a:gd name="T38" fmla="*/ 81 w 321"/>
              <a:gd name="T39" fmla="*/ 0 h 84"/>
              <a:gd name="T40" fmla="*/ 70 w 321"/>
              <a:gd name="T41" fmla="*/ 12 h 84"/>
              <a:gd name="T42" fmla="*/ 272 w 321"/>
              <a:gd name="T43" fmla="*/ 23 h 84"/>
              <a:gd name="T44" fmla="*/ 311 w 321"/>
              <a:gd name="T45" fmla="*/ 37 h 84"/>
              <a:gd name="T46" fmla="*/ 311 w 321"/>
              <a:gd name="T47" fmla="*/ 46 h 84"/>
              <a:gd name="T48" fmla="*/ 272 w 321"/>
              <a:gd name="T49" fmla="*/ 61 h 84"/>
              <a:gd name="T50" fmla="*/ 116 w 321"/>
              <a:gd name="T51" fmla="*/ 61 h 84"/>
              <a:gd name="T52" fmla="*/ 116 w 321"/>
              <a:gd name="T53" fmla="*/ 23 h 84"/>
              <a:gd name="T54" fmla="*/ 272 w 321"/>
              <a:gd name="T55" fmla="*/ 2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1" h="84">
                <a:moveTo>
                  <a:pt x="70" y="12"/>
                </a:moveTo>
                <a:cubicBezTo>
                  <a:pt x="70" y="16"/>
                  <a:pt x="70" y="16"/>
                  <a:pt x="70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12" y="16"/>
                  <a:pt x="0" y="28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7"/>
                  <a:pt x="12" y="69"/>
                  <a:pt x="26" y="69"/>
                </a:cubicBezTo>
                <a:cubicBezTo>
                  <a:pt x="70" y="68"/>
                  <a:pt x="70" y="68"/>
                  <a:pt x="70" y="68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9"/>
                  <a:pt x="75" y="84"/>
                  <a:pt x="81" y="84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11" y="84"/>
                  <a:pt x="116" y="79"/>
                  <a:pt x="116" y="72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9" y="68"/>
                  <a:pt x="266" y="68"/>
                  <a:pt x="272" y="68"/>
                </a:cubicBezTo>
                <a:cubicBezTo>
                  <a:pt x="285" y="68"/>
                  <a:pt x="295" y="52"/>
                  <a:pt x="321" y="51"/>
                </a:cubicBezTo>
                <a:cubicBezTo>
                  <a:pt x="321" y="47"/>
                  <a:pt x="321" y="38"/>
                  <a:pt x="321" y="31"/>
                </a:cubicBezTo>
                <a:cubicBezTo>
                  <a:pt x="294" y="32"/>
                  <a:pt x="285" y="15"/>
                  <a:pt x="272" y="15"/>
                </a:cubicBezTo>
                <a:cubicBezTo>
                  <a:pt x="265" y="15"/>
                  <a:pt x="129" y="15"/>
                  <a:pt x="116" y="15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5"/>
                  <a:pt x="111" y="0"/>
                  <a:pt x="105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5" y="0"/>
                  <a:pt x="70" y="5"/>
                  <a:pt x="70" y="12"/>
                </a:cubicBezTo>
                <a:close/>
                <a:moveTo>
                  <a:pt x="272" y="23"/>
                </a:moveTo>
                <a:cubicBezTo>
                  <a:pt x="282" y="23"/>
                  <a:pt x="292" y="37"/>
                  <a:pt x="311" y="37"/>
                </a:cubicBezTo>
                <a:cubicBezTo>
                  <a:pt x="311" y="41"/>
                  <a:pt x="311" y="43"/>
                  <a:pt x="311" y="46"/>
                </a:cubicBezTo>
                <a:cubicBezTo>
                  <a:pt x="292" y="46"/>
                  <a:pt x="282" y="61"/>
                  <a:pt x="272" y="61"/>
                </a:cubicBezTo>
                <a:cubicBezTo>
                  <a:pt x="268" y="61"/>
                  <a:pt x="152" y="61"/>
                  <a:pt x="116" y="61"/>
                </a:cubicBezTo>
                <a:cubicBezTo>
                  <a:pt x="116" y="23"/>
                  <a:pt x="116" y="23"/>
                  <a:pt x="116" y="23"/>
                </a:cubicBezTo>
                <a:cubicBezTo>
                  <a:pt x="152" y="23"/>
                  <a:pt x="268" y="23"/>
                  <a:pt x="272" y="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Rectangle 80"/>
          <p:cNvSpPr/>
          <p:nvPr/>
        </p:nvSpPr>
        <p:spPr>
          <a:xfrm rot="2341967">
            <a:off x="5765147" y="831762"/>
            <a:ext cx="181442" cy="1255606"/>
          </a:xfrm>
          <a:custGeom>
            <a:avLst/>
            <a:gdLst>
              <a:gd name="connsiteX0" fmla="*/ 0 w 321547"/>
              <a:gd name="connsiteY0" fmla="*/ 0 h 876300"/>
              <a:gd name="connsiteX1" fmla="*/ 321547 w 321547"/>
              <a:gd name="connsiteY1" fmla="*/ 0 h 876300"/>
              <a:gd name="connsiteX2" fmla="*/ 321547 w 321547"/>
              <a:gd name="connsiteY2" fmla="*/ 876300 h 876300"/>
              <a:gd name="connsiteX3" fmla="*/ 0 w 321547"/>
              <a:gd name="connsiteY3" fmla="*/ 876300 h 876300"/>
              <a:gd name="connsiteX4" fmla="*/ 0 w 321547"/>
              <a:gd name="connsiteY4" fmla="*/ 0 h 876300"/>
              <a:gd name="connsiteX0" fmla="*/ 0 w 321547"/>
              <a:gd name="connsiteY0" fmla="*/ 0 h 876300"/>
              <a:gd name="connsiteX1" fmla="*/ 321547 w 321547"/>
              <a:gd name="connsiteY1" fmla="*/ 0 h 876300"/>
              <a:gd name="connsiteX2" fmla="*/ 321199 w 321547"/>
              <a:gd name="connsiteY2" fmla="*/ 554482 h 876300"/>
              <a:gd name="connsiteX3" fmla="*/ 321547 w 321547"/>
              <a:gd name="connsiteY3" fmla="*/ 876300 h 876300"/>
              <a:gd name="connsiteX4" fmla="*/ 0 w 321547"/>
              <a:gd name="connsiteY4" fmla="*/ 876300 h 876300"/>
              <a:gd name="connsiteX5" fmla="*/ 0 w 321547"/>
              <a:gd name="connsiteY5" fmla="*/ 0 h 876300"/>
              <a:gd name="connsiteX0" fmla="*/ 349 w 321896"/>
              <a:gd name="connsiteY0" fmla="*/ 0 h 876300"/>
              <a:gd name="connsiteX1" fmla="*/ 321896 w 321896"/>
              <a:gd name="connsiteY1" fmla="*/ 0 h 876300"/>
              <a:gd name="connsiteX2" fmla="*/ 321548 w 321896"/>
              <a:gd name="connsiteY2" fmla="*/ 554482 h 876300"/>
              <a:gd name="connsiteX3" fmla="*/ 321896 w 321896"/>
              <a:gd name="connsiteY3" fmla="*/ 876300 h 876300"/>
              <a:gd name="connsiteX4" fmla="*/ 349 w 321896"/>
              <a:gd name="connsiteY4" fmla="*/ 876300 h 876300"/>
              <a:gd name="connsiteX5" fmla="*/ 0 w 321896"/>
              <a:gd name="connsiteY5" fmla="*/ 569554 h 876300"/>
              <a:gd name="connsiteX6" fmla="*/ 349 w 321896"/>
              <a:gd name="connsiteY6" fmla="*/ 0 h 876300"/>
              <a:gd name="connsiteX0" fmla="*/ 349 w 321896"/>
              <a:gd name="connsiteY0" fmla="*/ 0 h 876300"/>
              <a:gd name="connsiteX1" fmla="*/ 321896 w 321896"/>
              <a:gd name="connsiteY1" fmla="*/ 0 h 876300"/>
              <a:gd name="connsiteX2" fmla="*/ 321548 w 321896"/>
              <a:gd name="connsiteY2" fmla="*/ 554482 h 876300"/>
              <a:gd name="connsiteX3" fmla="*/ 321896 w 321896"/>
              <a:gd name="connsiteY3" fmla="*/ 876300 h 876300"/>
              <a:gd name="connsiteX4" fmla="*/ 105857 w 321896"/>
              <a:gd name="connsiteY4" fmla="*/ 876300 h 876300"/>
              <a:gd name="connsiteX5" fmla="*/ 0 w 321896"/>
              <a:gd name="connsiteY5" fmla="*/ 569554 h 876300"/>
              <a:gd name="connsiteX6" fmla="*/ 349 w 321896"/>
              <a:gd name="connsiteY6" fmla="*/ 0 h 876300"/>
              <a:gd name="connsiteX0" fmla="*/ 349 w 321896"/>
              <a:gd name="connsiteY0" fmla="*/ 0 h 876300"/>
              <a:gd name="connsiteX1" fmla="*/ 321896 w 321896"/>
              <a:gd name="connsiteY1" fmla="*/ 0 h 876300"/>
              <a:gd name="connsiteX2" fmla="*/ 321548 w 321896"/>
              <a:gd name="connsiteY2" fmla="*/ 554482 h 876300"/>
              <a:gd name="connsiteX3" fmla="*/ 321896 w 321896"/>
              <a:gd name="connsiteY3" fmla="*/ 876300 h 876300"/>
              <a:gd name="connsiteX4" fmla="*/ 125954 w 321896"/>
              <a:gd name="connsiteY4" fmla="*/ 876300 h 876300"/>
              <a:gd name="connsiteX5" fmla="*/ 0 w 321896"/>
              <a:gd name="connsiteY5" fmla="*/ 569554 h 876300"/>
              <a:gd name="connsiteX6" fmla="*/ 349 w 321896"/>
              <a:gd name="connsiteY6" fmla="*/ 0 h 876300"/>
              <a:gd name="connsiteX0" fmla="*/ 349 w 321896"/>
              <a:gd name="connsiteY0" fmla="*/ 0 h 881324"/>
              <a:gd name="connsiteX1" fmla="*/ 321896 w 321896"/>
              <a:gd name="connsiteY1" fmla="*/ 0 h 881324"/>
              <a:gd name="connsiteX2" fmla="*/ 321548 w 321896"/>
              <a:gd name="connsiteY2" fmla="*/ 554482 h 881324"/>
              <a:gd name="connsiteX3" fmla="*/ 216388 w 321896"/>
              <a:gd name="connsiteY3" fmla="*/ 881324 h 881324"/>
              <a:gd name="connsiteX4" fmla="*/ 125954 w 321896"/>
              <a:gd name="connsiteY4" fmla="*/ 876300 h 881324"/>
              <a:gd name="connsiteX5" fmla="*/ 0 w 321896"/>
              <a:gd name="connsiteY5" fmla="*/ 569554 h 881324"/>
              <a:gd name="connsiteX6" fmla="*/ 349 w 321896"/>
              <a:gd name="connsiteY6" fmla="*/ 0 h 881324"/>
              <a:gd name="connsiteX0" fmla="*/ 349 w 321896"/>
              <a:gd name="connsiteY0" fmla="*/ 0 h 881324"/>
              <a:gd name="connsiteX1" fmla="*/ 321896 w 321896"/>
              <a:gd name="connsiteY1" fmla="*/ 0 h 881324"/>
              <a:gd name="connsiteX2" fmla="*/ 321548 w 321896"/>
              <a:gd name="connsiteY2" fmla="*/ 554482 h 881324"/>
              <a:gd name="connsiteX3" fmla="*/ 216388 w 321896"/>
              <a:gd name="connsiteY3" fmla="*/ 881324 h 881324"/>
              <a:gd name="connsiteX4" fmla="*/ 125954 w 321896"/>
              <a:gd name="connsiteY4" fmla="*/ 876300 h 881324"/>
              <a:gd name="connsiteX5" fmla="*/ 0 w 321896"/>
              <a:gd name="connsiteY5" fmla="*/ 569554 h 881324"/>
              <a:gd name="connsiteX6" fmla="*/ 349 w 321896"/>
              <a:gd name="connsiteY6" fmla="*/ 0 h 8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896" h="881324">
                <a:moveTo>
                  <a:pt x="349" y="0"/>
                </a:moveTo>
                <a:lnTo>
                  <a:pt x="321896" y="0"/>
                </a:lnTo>
                <a:lnTo>
                  <a:pt x="321548" y="554482"/>
                </a:lnTo>
                <a:cubicBezTo>
                  <a:pt x="286495" y="663429"/>
                  <a:pt x="221296" y="772377"/>
                  <a:pt x="216388" y="881324"/>
                </a:cubicBezTo>
                <a:lnTo>
                  <a:pt x="125954" y="876300"/>
                </a:lnTo>
                <a:cubicBezTo>
                  <a:pt x="125838" y="774051"/>
                  <a:pt x="116" y="671803"/>
                  <a:pt x="0" y="569554"/>
                </a:cubicBezTo>
                <a:cubicBezTo>
                  <a:pt x="116" y="379703"/>
                  <a:pt x="233" y="189851"/>
                  <a:pt x="3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8" name="Freeform 627"/>
          <p:cNvSpPr>
            <a:spLocks/>
          </p:cNvSpPr>
          <p:nvPr/>
        </p:nvSpPr>
        <p:spPr bwMode="auto">
          <a:xfrm>
            <a:off x="5336576" y="3034255"/>
            <a:ext cx="386854" cy="2750948"/>
          </a:xfrm>
          <a:custGeom>
            <a:avLst/>
            <a:gdLst>
              <a:gd name="T0" fmla="*/ 0 w 58"/>
              <a:gd name="T1" fmla="*/ 0 h 309"/>
              <a:gd name="T2" fmla="*/ 0 w 58"/>
              <a:gd name="T3" fmla="*/ 280 h 309"/>
              <a:gd name="T4" fmla="*/ 29 w 58"/>
              <a:gd name="T5" fmla="*/ 309 h 309"/>
              <a:gd name="T6" fmla="*/ 29 w 58"/>
              <a:gd name="T7" fmla="*/ 309 h 309"/>
              <a:gd name="T8" fmla="*/ 58 w 58"/>
              <a:gd name="T9" fmla="*/ 280 h 309"/>
              <a:gd name="T10" fmla="*/ 58 w 58"/>
              <a:gd name="T11" fmla="*/ 0 h 309"/>
              <a:gd name="T12" fmla="*/ 0 w 58"/>
              <a:gd name="T13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" h="309">
                <a:moveTo>
                  <a:pt x="0" y="0"/>
                </a:moveTo>
                <a:cubicBezTo>
                  <a:pt x="0" y="280"/>
                  <a:pt x="0" y="280"/>
                  <a:pt x="0" y="280"/>
                </a:cubicBezTo>
                <a:cubicBezTo>
                  <a:pt x="0" y="296"/>
                  <a:pt x="13" y="309"/>
                  <a:pt x="29" y="309"/>
                </a:cubicBezTo>
                <a:cubicBezTo>
                  <a:pt x="29" y="309"/>
                  <a:pt x="29" y="309"/>
                  <a:pt x="29" y="309"/>
                </a:cubicBezTo>
                <a:cubicBezTo>
                  <a:pt x="45" y="309"/>
                  <a:pt x="58" y="296"/>
                  <a:pt x="58" y="280"/>
                </a:cubicBezTo>
                <a:cubicBezTo>
                  <a:pt x="58" y="0"/>
                  <a:pt x="58" y="0"/>
                  <a:pt x="5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Freeform 629"/>
          <p:cNvSpPr>
            <a:spLocks/>
          </p:cNvSpPr>
          <p:nvPr/>
        </p:nvSpPr>
        <p:spPr bwMode="auto">
          <a:xfrm>
            <a:off x="5287663" y="2868250"/>
            <a:ext cx="489123" cy="94860"/>
          </a:xfrm>
          <a:custGeom>
            <a:avLst/>
            <a:gdLst>
              <a:gd name="T0" fmla="*/ 67 w 73"/>
              <a:gd name="T1" fmla="*/ 0 h 11"/>
              <a:gd name="T2" fmla="*/ 5 w 73"/>
              <a:gd name="T3" fmla="*/ 0 h 11"/>
              <a:gd name="T4" fmla="*/ 0 w 73"/>
              <a:gd name="T5" fmla="*/ 6 h 11"/>
              <a:gd name="T6" fmla="*/ 0 w 73"/>
              <a:gd name="T7" fmla="*/ 6 h 11"/>
              <a:gd name="T8" fmla="*/ 5 w 73"/>
              <a:gd name="T9" fmla="*/ 11 h 11"/>
              <a:gd name="T10" fmla="*/ 67 w 73"/>
              <a:gd name="T11" fmla="*/ 11 h 11"/>
              <a:gd name="T12" fmla="*/ 73 w 73"/>
              <a:gd name="T13" fmla="*/ 6 h 11"/>
              <a:gd name="T14" fmla="*/ 73 w 73"/>
              <a:gd name="T15" fmla="*/ 6 h 11"/>
              <a:gd name="T16" fmla="*/ 67 w 73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11">
                <a:moveTo>
                  <a:pt x="67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8"/>
                  <a:pt x="2" y="11"/>
                  <a:pt x="5" y="11"/>
                </a:cubicBezTo>
                <a:cubicBezTo>
                  <a:pt x="67" y="11"/>
                  <a:pt x="67" y="11"/>
                  <a:pt x="67" y="11"/>
                </a:cubicBezTo>
                <a:cubicBezTo>
                  <a:pt x="70" y="11"/>
                  <a:pt x="73" y="8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3"/>
                  <a:pt x="70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Oval 81"/>
          <p:cNvSpPr/>
          <p:nvPr/>
        </p:nvSpPr>
        <p:spPr>
          <a:xfrm rot="208607">
            <a:off x="5407195" y="1943003"/>
            <a:ext cx="230848" cy="801628"/>
          </a:xfrm>
          <a:custGeom>
            <a:avLst/>
            <a:gdLst>
              <a:gd name="connsiteX0" fmla="*/ 0 w 321896"/>
              <a:gd name="connsiteY0" fmla="*/ 246185 h 492370"/>
              <a:gd name="connsiteX1" fmla="*/ 160948 w 321896"/>
              <a:gd name="connsiteY1" fmla="*/ 0 h 492370"/>
              <a:gd name="connsiteX2" fmla="*/ 321896 w 321896"/>
              <a:gd name="connsiteY2" fmla="*/ 246185 h 492370"/>
              <a:gd name="connsiteX3" fmla="*/ 160948 w 321896"/>
              <a:gd name="connsiteY3" fmla="*/ 492370 h 492370"/>
              <a:gd name="connsiteX4" fmla="*/ 0 w 321896"/>
              <a:gd name="connsiteY4" fmla="*/ 246185 h 492370"/>
              <a:gd name="connsiteX0" fmla="*/ 0 w 322562"/>
              <a:gd name="connsiteY0" fmla="*/ 267030 h 513215"/>
              <a:gd name="connsiteX1" fmla="*/ 160948 w 322562"/>
              <a:gd name="connsiteY1" fmla="*/ 20845 h 513215"/>
              <a:gd name="connsiteX2" fmla="*/ 216040 w 322562"/>
              <a:gd name="connsiteY2" fmla="*/ 41422 h 513215"/>
              <a:gd name="connsiteX3" fmla="*/ 321896 w 322562"/>
              <a:gd name="connsiteY3" fmla="*/ 267030 h 513215"/>
              <a:gd name="connsiteX4" fmla="*/ 160948 w 322562"/>
              <a:gd name="connsiteY4" fmla="*/ 513215 h 513215"/>
              <a:gd name="connsiteX5" fmla="*/ 0 w 322562"/>
              <a:gd name="connsiteY5" fmla="*/ 267030 h 513215"/>
              <a:gd name="connsiteX0" fmla="*/ 677 w 323239"/>
              <a:gd name="connsiteY0" fmla="*/ 267030 h 513215"/>
              <a:gd name="connsiteX1" fmla="*/ 106185 w 323239"/>
              <a:gd name="connsiteY1" fmla="*/ 31375 h 513215"/>
              <a:gd name="connsiteX2" fmla="*/ 161625 w 323239"/>
              <a:gd name="connsiteY2" fmla="*/ 20845 h 513215"/>
              <a:gd name="connsiteX3" fmla="*/ 216717 w 323239"/>
              <a:gd name="connsiteY3" fmla="*/ 41422 h 513215"/>
              <a:gd name="connsiteX4" fmla="*/ 322573 w 323239"/>
              <a:gd name="connsiteY4" fmla="*/ 267030 h 513215"/>
              <a:gd name="connsiteX5" fmla="*/ 161625 w 323239"/>
              <a:gd name="connsiteY5" fmla="*/ 513215 h 513215"/>
              <a:gd name="connsiteX6" fmla="*/ 677 w 323239"/>
              <a:gd name="connsiteY6" fmla="*/ 267030 h 513215"/>
              <a:gd name="connsiteX0" fmla="*/ 677 w 323239"/>
              <a:gd name="connsiteY0" fmla="*/ 560674 h 806859"/>
              <a:gd name="connsiteX1" fmla="*/ 106185 w 323239"/>
              <a:gd name="connsiteY1" fmla="*/ 325019 h 806859"/>
              <a:gd name="connsiteX2" fmla="*/ 161625 w 323239"/>
              <a:gd name="connsiteY2" fmla="*/ 2990 h 806859"/>
              <a:gd name="connsiteX3" fmla="*/ 216717 w 323239"/>
              <a:gd name="connsiteY3" fmla="*/ 335066 h 806859"/>
              <a:gd name="connsiteX4" fmla="*/ 322573 w 323239"/>
              <a:gd name="connsiteY4" fmla="*/ 560674 h 806859"/>
              <a:gd name="connsiteX5" fmla="*/ 161625 w 323239"/>
              <a:gd name="connsiteY5" fmla="*/ 806859 h 806859"/>
              <a:gd name="connsiteX6" fmla="*/ 677 w 323239"/>
              <a:gd name="connsiteY6" fmla="*/ 560674 h 806859"/>
              <a:gd name="connsiteX0" fmla="*/ 677 w 322573"/>
              <a:gd name="connsiteY0" fmla="*/ 560674 h 806859"/>
              <a:gd name="connsiteX1" fmla="*/ 106185 w 322573"/>
              <a:gd name="connsiteY1" fmla="*/ 325019 h 806859"/>
              <a:gd name="connsiteX2" fmla="*/ 161625 w 322573"/>
              <a:gd name="connsiteY2" fmla="*/ 2990 h 806859"/>
              <a:gd name="connsiteX3" fmla="*/ 216717 w 322573"/>
              <a:gd name="connsiteY3" fmla="*/ 335066 h 806859"/>
              <a:gd name="connsiteX4" fmla="*/ 322573 w 322573"/>
              <a:gd name="connsiteY4" fmla="*/ 560674 h 806859"/>
              <a:gd name="connsiteX5" fmla="*/ 161625 w 322573"/>
              <a:gd name="connsiteY5" fmla="*/ 806859 h 806859"/>
              <a:gd name="connsiteX6" fmla="*/ 677 w 322573"/>
              <a:gd name="connsiteY6" fmla="*/ 560674 h 806859"/>
              <a:gd name="connsiteX0" fmla="*/ 677 w 322580"/>
              <a:gd name="connsiteY0" fmla="*/ 560674 h 806859"/>
              <a:gd name="connsiteX1" fmla="*/ 106185 w 322580"/>
              <a:gd name="connsiteY1" fmla="*/ 325019 h 806859"/>
              <a:gd name="connsiteX2" fmla="*/ 161625 w 322580"/>
              <a:gd name="connsiteY2" fmla="*/ 2990 h 806859"/>
              <a:gd name="connsiteX3" fmla="*/ 216717 w 322580"/>
              <a:gd name="connsiteY3" fmla="*/ 335066 h 806859"/>
              <a:gd name="connsiteX4" fmla="*/ 322573 w 322580"/>
              <a:gd name="connsiteY4" fmla="*/ 560674 h 806859"/>
              <a:gd name="connsiteX5" fmla="*/ 161625 w 322580"/>
              <a:gd name="connsiteY5" fmla="*/ 806859 h 806859"/>
              <a:gd name="connsiteX6" fmla="*/ 677 w 322580"/>
              <a:gd name="connsiteY6" fmla="*/ 560674 h 806859"/>
              <a:gd name="connsiteX0" fmla="*/ 677 w 322580"/>
              <a:gd name="connsiteY0" fmla="*/ 560674 h 806859"/>
              <a:gd name="connsiteX1" fmla="*/ 106185 w 322580"/>
              <a:gd name="connsiteY1" fmla="*/ 325019 h 806859"/>
              <a:gd name="connsiteX2" fmla="*/ 161625 w 322580"/>
              <a:gd name="connsiteY2" fmla="*/ 2990 h 806859"/>
              <a:gd name="connsiteX3" fmla="*/ 216717 w 322580"/>
              <a:gd name="connsiteY3" fmla="*/ 335066 h 806859"/>
              <a:gd name="connsiteX4" fmla="*/ 322573 w 322580"/>
              <a:gd name="connsiteY4" fmla="*/ 560674 h 806859"/>
              <a:gd name="connsiteX5" fmla="*/ 161625 w 322580"/>
              <a:gd name="connsiteY5" fmla="*/ 806859 h 806859"/>
              <a:gd name="connsiteX6" fmla="*/ 677 w 322580"/>
              <a:gd name="connsiteY6" fmla="*/ 560674 h 806859"/>
              <a:gd name="connsiteX0" fmla="*/ 677 w 322580"/>
              <a:gd name="connsiteY0" fmla="*/ 557692 h 803877"/>
              <a:gd name="connsiteX1" fmla="*/ 106185 w 322580"/>
              <a:gd name="connsiteY1" fmla="*/ 322037 h 803877"/>
              <a:gd name="connsiteX2" fmla="*/ 161625 w 322580"/>
              <a:gd name="connsiteY2" fmla="*/ 8 h 803877"/>
              <a:gd name="connsiteX3" fmla="*/ 231790 w 322580"/>
              <a:gd name="connsiteY3" fmla="*/ 332084 h 803877"/>
              <a:gd name="connsiteX4" fmla="*/ 322573 w 322580"/>
              <a:gd name="connsiteY4" fmla="*/ 557692 h 803877"/>
              <a:gd name="connsiteX5" fmla="*/ 161625 w 322580"/>
              <a:gd name="connsiteY5" fmla="*/ 803877 h 803877"/>
              <a:gd name="connsiteX6" fmla="*/ 677 w 322580"/>
              <a:gd name="connsiteY6" fmla="*/ 557692 h 803877"/>
              <a:gd name="connsiteX0" fmla="*/ 1021 w 322924"/>
              <a:gd name="connsiteY0" fmla="*/ 557692 h 803877"/>
              <a:gd name="connsiteX1" fmla="*/ 96481 w 322924"/>
              <a:gd name="connsiteY1" fmla="*/ 322037 h 803877"/>
              <a:gd name="connsiteX2" fmla="*/ 161969 w 322924"/>
              <a:gd name="connsiteY2" fmla="*/ 8 h 803877"/>
              <a:gd name="connsiteX3" fmla="*/ 232134 w 322924"/>
              <a:gd name="connsiteY3" fmla="*/ 332084 h 803877"/>
              <a:gd name="connsiteX4" fmla="*/ 322917 w 322924"/>
              <a:gd name="connsiteY4" fmla="*/ 557692 h 803877"/>
              <a:gd name="connsiteX5" fmla="*/ 161969 w 322924"/>
              <a:gd name="connsiteY5" fmla="*/ 803877 h 803877"/>
              <a:gd name="connsiteX6" fmla="*/ 1021 w 322924"/>
              <a:gd name="connsiteY6" fmla="*/ 557692 h 803877"/>
              <a:gd name="connsiteX0" fmla="*/ 163 w 322066"/>
              <a:gd name="connsiteY0" fmla="*/ 557692 h 803877"/>
              <a:gd name="connsiteX1" fmla="*/ 95623 w 322066"/>
              <a:gd name="connsiteY1" fmla="*/ 322037 h 803877"/>
              <a:gd name="connsiteX2" fmla="*/ 161111 w 322066"/>
              <a:gd name="connsiteY2" fmla="*/ 8 h 803877"/>
              <a:gd name="connsiteX3" fmla="*/ 231276 w 322066"/>
              <a:gd name="connsiteY3" fmla="*/ 332084 h 803877"/>
              <a:gd name="connsiteX4" fmla="*/ 322059 w 322066"/>
              <a:gd name="connsiteY4" fmla="*/ 557692 h 803877"/>
              <a:gd name="connsiteX5" fmla="*/ 161111 w 322066"/>
              <a:gd name="connsiteY5" fmla="*/ 803877 h 803877"/>
              <a:gd name="connsiteX6" fmla="*/ 163 w 322066"/>
              <a:gd name="connsiteY6" fmla="*/ 557692 h 803877"/>
              <a:gd name="connsiteX0" fmla="*/ 163 w 322066"/>
              <a:gd name="connsiteY0" fmla="*/ 557692 h 803877"/>
              <a:gd name="connsiteX1" fmla="*/ 95623 w 322066"/>
              <a:gd name="connsiteY1" fmla="*/ 322037 h 803877"/>
              <a:gd name="connsiteX2" fmla="*/ 161111 w 322066"/>
              <a:gd name="connsiteY2" fmla="*/ 8 h 803877"/>
              <a:gd name="connsiteX3" fmla="*/ 231276 w 322066"/>
              <a:gd name="connsiteY3" fmla="*/ 332084 h 803877"/>
              <a:gd name="connsiteX4" fmla="*/ 322059 w 322066"/>
              <a:gd name="connsiteY4" fmla="*/ 557692 h 803877"/>
              <a:gd name="connsiteX5" fmla="*/ 161111 w 322066"/>
              <a:gd name="connsiteY5" fmla="*/ 803877 h 803877"/>
              <a:gd name="connsiteX6" fmla="*/ 163 w 322066"/>
              <a:gd name="connsiteY6" fmla="*/ 557692 h 803877"/>
              <a:gd name="connsiteX0" fmla="*/ 163 w 322066"/>
              <a:gd name="connsiteY0" fmla="*/ 557692 h 803877"/>
              <a:gd name="connsiteX1" fmla="*/ 95623 w 322066"/>
              <a:gd name="connsiteY1" fmla="*/ 322037 h 803877"/>
              <a:gd name="connsiteX2" fmla="*/ 161111 w 322066"/>
              <a:gd name="connsiteY2" fmla="*/ 8 h 803877"/>
              <a:gd name="connsiteX3" fmla="*/ 231276 w 322066"/>
              <a:gd name="connsiteY3" fmla="*/ 332084 h 803877"/>
              <a:gd name="connsiteX4" fmla="*/ 322059 w 322066"/>
              <a:gd name="connsiteY4" fmla="*/ 557692 h 803877"/>
              <a:gd name="connsiteX5" fmla="*/ 161111 w 322066"/>
              <a:gd name="connsiteY5" fmla="*/ 803877 h 803877"/>
              <a:gd name="connsiteX6" fmla="*/ 163 w 322066"/>
              <a:gd name="connsiteY6" fmla="*/ 557692 h 803877"/>
              <a:gd name="connsiteX0" fmla="*/ 256 w 322164"/>
              <a:gd name="connsiteY0" fmla="*/ 557692 h 803877"/>
              <a:gd name="connsiteX1" fmla="*/ 95716 w 322164"/>
              <a:gd name="connsiteY1" fmla="*/ 322037 h 803877"/>
              <a:gd name="connsiteX2" fmla="*/ 161204 w 322164"/>
              <a:gd name="connsiteY2" fmla="*/ 8 h 803877"/>
              <a:gd name="connsiteX3" fmla="*/ 231369 w 322164"/>
              <a:gd name="connsiteY3" fmla="*/ 332084 h 803877"/>
              <a:gd name="connsiteX4" fmla="*/ 322152 w 322164"/>
              <a:gd name="connsiteY4" fmla="*/ 557692 h 803877"/>
              <a:gd name="connsiteX5" fmla="*/ 161204 w 322164"/>
              <a:gd name="connsiteY5" fmla="*/ 803877 h 803877"/>
              <a:gd name="connsiteX6" fmla="*/ 256 w 322164"/>
              <a:gd name="connsiteY6" fmla="*/ 557692 h 803877"/>
              <a:gd name="connsiteX0" fmla="*/ 256 w 322164"/>
              <a:gd name="connsiteY0" fmla="*/ 557692 h 803877"/>
              <a:gd name="connsiteX1" fmla="*/ 95716 w 322164"/>
              <a:gd name="connsiteY1" fmla="*/ 322037 h 803877"/>
              <a:gd name="connsiteX2" fmla="*/ 161204 w 322164"/>
              <a:gd name="connsiteY2" fmla="*/ 8 h 803877"/>
              <a:gd name="connsiteX3" fmla="*/ 231369 w 322164"/>
              <a:gd name="connsiteY3" fmla="*/ 332084 h 803877"/>
              <a:gd name="connsiteX4" fmla="*/ 322152 w 322164"/>
              <a:gd name="connsiteY4" fmla="*/ 557692 h 803877"/>
              <a:gd name="connsiteX5" fmla="*/ 161204 w 322164"/>
              <a:gd name="connsiteY5" fmla="*/ 803877 h 803877"/>
              <a:gd name="connsiteX6" fmla="*/ 256 w 322164"/>
              <a:gd name="connsiteY6" fmla="*/ 557692 h 803877"/>
              <a:gd name="connsiteX0" fmla="*/ 256 w 322164"/>
              <a:gd name="connsiteY0" fmla="*/ 602908 h 849093"/>
              <a:gd name="connsiteX1" fmla="*/ 95716 w 322164"/>
              <a:gd name="connsiteY1" fmla="*/ 367253 h 849093"/>
              <a:gd name="connsiteX2" fmla="*/ 161204 w 322164"/>
              <a:gd name="connsiteY2" fmla="*/ 6 h 849093"/>
              <a:gd name="connsiteX3" fmla="*/ 231369 w 322164"/>
              <a:gd name="connsiteY3" fmla="*/ 377300 h 849093"/>
              <a:gd name="connsiteX4" fmla="*/ 322152 w 322164"/>
              <a:gd name="connsiteY4" fmla="*/ 602908 h 849093"/>
              <a:gd name="connsiteX5" fmla="*/ 161204 w 322164"/>
              <a:gd name="connsiteY5" fmla="*/ 849093 h 849093"/>
              <a:gd name="connsiteX6" fmla="*/ 256 w 322164"/>
              <a:gd name="connsiteY6" fmla="*/ 602908 h 849093"/>
              <a:gd name="connsiteX0" fmla="*/ 256 w 322164"/>
              <a:gd name="connsiteY0" fmla="*/ 602908 h 849093"/>
              <a:gd name="connsiteX1" fmla="*/ 95716 w 322164"/>
              <a:gd name="connsiteY1" fmla="*/ 367253 h 849093"/>
              <a:gd name="connsiteX2" fmla="*/ 171252 w 322164"/>
              <a:gd name="connsiteY2" fmla="*/ 6 h 849093"/>
              <a:gd name="connsiteX3" fmla="*/ 231369 w 322164"/>
              <a:gd name="connsiteY3" fmla="*/ 377300 h 849093"/>
              <a:gd name="connsiteX4" fmla="*/ 322152 w 322164"/>
              <a:gd name="connsiteY4" fmla="*/ 602908 h 849093"/>
              <a:gd name="connsiteX5" fmla="*/ 161204 w 322164"/>
              <a:gd name="connsiteY5" fmla="*/ 849093 h 849093"/>
              <a:gd name="connsiteX6" fmla="*/ 256 w 322164"/>
              <a:gd name="connsiteY6" fmla="*/ 602908 h 849093"/>
              <a:gd name="connsiteX0" fmla="*/ 256 w 322164"/>
              <a:gd name="connsiteY0" fmla="*/ 607932 h 854117"/>
              <a:gd name="connsiteX1" fmla="*/ 95716 w 322164"/>
              <a:gd name="connsiteY1" fmla="*/ 372277 h 854117"/>
              <a:gd name="connsiteX2" fmla="*/ 156179 w 322164"/>
              <a:gd name="connsiteY2" fmla="*/ 6 h 854117"/>
              <a:gd name="connsiteX3" fmla="*/ 231369 w 322164"/>
              <a:gd name="connsiteY3" fmla="*/ 382324 h 854117"/>
              <a:gd name="connsiteX4" fmla="*/ 322152 w 322164"/>
              <a:gd name="connsiteY4" fmla="*/ 607932 h 854117"/>
              <a:gd name="connsiteX5" fmla="*/ 161204 w 322164"/>
              <a:gd name="connsiteY5" fmla="*/ 854117 h 854117"/>
              <a:gd name="connsiteX6" fmla="*/ 256 w 322164"/>
              <a:gd name="connsiteY6" fmla="*/ 607932 h 854117"/>
              <a:gd name="connsiteX0" fmla="*/ 256 w 322164"/>
              <a:gd name="connsiteY0" fmla="*/ 592860 h 839045"/>
              <a:gd name="connsiteX1" fmla="*/ 95716 w 322164"/>
              <a:gd name="connsiteY1" fmla="*/ 357205 h 839045"/>
              <a:gd name="connsiteX2" fmla="*/ 166227 w 322164"/>
              <a:gd name="connsiteY2" fmla="*/ 7 h 839045"/>
              <a:gd name="connsiteX3" fmla="*/ 231369 w 322164"/>
              <a:gd name="connsiteY3" fmla="*/ 367252 h 839045"/>
              <a:gd name="connsiteX4" fmla="*/ 322152 w 322164"/>
              <a:gd name="connsiteY4" fmla="*/ 592860 h 839045"/>
              <a:gd name="connsiteX5" fmla="*/ 161204 w 322164"/>
              <a:gd name="connsiteY5" fmla="*/ 839045 h 839045"/>
              <a:gd name="connsiteX6" fmla="*/ 256 w 322164"/>
              <a:gd name="connsiteY6" fmla="*/ 592860 h 8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164" h="839045">
                <a:moveTo>
                  <a:pt x="256" y="592860"/>
                </a:moveTo>
                <a:cubicBezTo>
                  <a:pt x="4414" y="467336"/>
                  <a:pt x="68891" y="398236"/>
                  <a:pt x="95716" y="357205"/>
                </a:cubicBezTo>
                <a:cubicBezTo>
                  <a:pt x="122541" y="316174"/>
                  <a:pt x="118497" y="-1667"/>
                  <a:pt x="166227" y="7"/>
                </a:cubicBezTo>
                <a:cubicBezTo>
                  <a:pt x="213957" y="1681"/>
                  <a:pt x="204544" y="326221"/>
                  <a:pt x="231369" y="367252"/>
                </a:cubicBezTo>
                <a:cubicBezTo>
                  <a:pt x="258194" y="408283"/>
                  <a:pt x="321286" y="474034"/>
                  <a:pt x="322152" y="592860"/>
                </a:cubicBezTo>
                <a:cubicBezTo>
                  <a:pt x="323019" y="746854"/>
                  <a:pt x="280238" y="839045"/>
                  <a:pt x="161204" y="839045"/>
                </a:cubicBezTo>
                <a:cubicBezTo>
                  <a:pt x="42170" y="839045"/>
                  <a:pt x="-3902" y="718384"/>
                  <a:pt x="256" y="5928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1" name="Freeform 94"/>
          <p:cNvSpPr>
            <a:spLocks noEditPoints="1"/>
          </p:cNvSpPr>
          <p:nvPr/>
        </p:nvSpPr>
        <p:spPr bwMode="auto">
          <a:xfrm rot="7741967">
            <a:off x="4969556" y="906469"/>
            <a:ext cx="2284141" cy="448755"/>
          </a:xfrm>
          <a:custGeom>
            <a:avLst/>
            <a:gdLst>
              <a:gd name="T0" fmla="*/ 70 w 321"/>
              <a:gd name="T1" fmla="*/ 12 h 84"/>
              <a:gd name="T2" fmla="*/ 70 w 321"/>
              <a:gd name="T3" fmla="*/ 16 h 84"/>
              <a:gd name="T4" fmla="*/ 26 w 321"/>
              <a:gd name="T5" fmla="*/ 16 h 84"/>
              <a:gd name="T6" fmla="*/ 0 w 321"/>
              <a:gd name="T7" fmla="*/ 42 h 84"/>
              <a:gd name="T8" fmla="*/ 0 w 321"/>
              <a:gd name="T9" fmla="*/ 42 h 84"/>
              <a:gd name="T10" fmla="*/ 26 w 321"/>
              <a:gd name="T11" fmla="*/ 69 h 84"/>
              <a:gd name="T12" fmla="*/ 70 w 321"/>
              <a:gd name="T13" fmla="*/ 68 h 84"/>
              <a:gd name="T14" fmla="*/ 70 w 321"/>
              <a:gd name="T15" fmla="*/ 72 h 84"/>
              <a:gd name="T16" fmla="*/ 81 w 321"/>
              <a:gd name="T17" fmla="*/ 84 h 84"/>
              <a:gd name="T18" fmla="*/ 105 w 321"/>
              <a:gd name="T19" fmla="*/ 84 h 84"/>
              <a:gd name="T20" fmla="*/ 116 w 321"/>
              <a:gd name="T21" fmla="*/ 72 h 84"/>
              <a:gd name="T22" fmla="*/ 116 w 321"/>
              <a:gd name="T23" fmla="*/ 68 h 84"/>
              <a:gd name="T24" fmla="*/ 272 w 321"/>
              <a:gd name="T25" fmla="*/ 68 h 84"/>
              <a:gd name="T26" fmla="*/ 321 w 321"/>
              <a:gd name="T27" fmla="*/ 51 h 84"/>
              <a:gd name="T28" fmla="*/ 321 w 321"/>
              <a:gd name="T29" fmla="*/ 31 h 84"/>
              <a:gd name="T30" fmla="*/ 272 w 321"/>
              <a:gd name="T31" fmla="*/ 15 h 84"/>
              <a:gd name="T32" fmla="*/ 116 w 321"/>
              <a:gd name="T33" fmla="*/ 15 h 84"/>
              <a:gd name="T34" fmla="*/ 116 w 321"/>
              <a:gd name="T35" fmla="*/ 12 h 84"/>
              <a:gd name="T36" fmla="*/ 105 w 321"/>
              <a:gd name="T37" fmla="*/ 0 h 84"/>
              <a:gd name="T38" fmla="*/ 81 w 321"/>
              <a:gd name="T39" fmla="*/ 0 h 84"/>
              <a:gd name="T40" fmla="*/ 70 w 321"/>
              <a:gd name="T41" fmla="*/ 12 h 84"/>
              <a:gd name="T42" fmla="*/ 272 w 321"/>
              <a:gd name="T43" fmla="*/ 23 h 84"/>
              <a:gd name="T44" fmla="*/ 311 w 321"/>
              <a:gd name="T45" fmla="*/ 37 h 84"/>
              <a:gd name="T46" fmla="*/ 311 w 321"/>
              <a:gd name="T47" fmla="*/ 46 h 84"/>
              <a:gd name="T48" fmla="*/ 272 w 321"/>
              <a:gd name="T49" fmla="*/ 61 h 84"/>
              <a:gd name="T50" fmla="*/ 116 w 321"/>
              <a:gd name="T51" fmla="*/ 61 h 84"/>
              <a:gd name="T52" fmla="*/ 116 w 321"/>
              <a:gd name="T53" fmla="*/ 23 h 84"/>
              <a:gd name="T54" fmla="*/ 272 w 321"/>
              <a:gd name="T55" fmla="*/ 2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1" h="84">
                <a:moveTo>
                  <a:pt x="70" y="12"/>
                </a:moveTo>
                <a:cubicBezTo>
                  <a:pt x="70" y="16"/>
                  <a:pt x="70" y="16"/>
                  <a:pt x="70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12" y="16"/>
                  <a:pt x="0" y="28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7"/>
                  <a:pt x="12" y="69"/>
                  <a:pt x="26" y="69"/>
                </a:cubicBezTo>
                <a:cubicBezTo>
                  <a:pt x="70" y="68"/>
                  <a:pt x="70" y="68"/>
                  <a:pt x="70" y="68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9"/>
                  <a:pt x="75" y="84"/>
                  <a:pt x="81" y="84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11" y="84"/>
                  <a:pt x="116" y="79"/>
                  <a:pt x="116" y="72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9" y="68"/>
                  <a:pt x="266" y="68"/>
                  <a:pt x="272" y="68"/>
                </a:cubicBezTo>
                <a:cubicBezTo>
                  <a:pt x="285" y="68"/>
                  <a:pt x="295" y="52"/>
                  <a:pt x="321" y="51"/>
                </a:cubicBezTo>
                <a:cubicBezTo>
                  <a:pt x="321" y="47"/>
                  <a:pt x="321" y="38"/>
                  <a:pt x="321" y="31"/>
                </a:cubicBezTo>
                <a:cubicBezTo>
                  <a:pt x="294" y="32"/>
                  <a:pt x="285" y="15"/>
                  <a:pt x="272" y="15"/>
                </a:cubicBezTo>
                <a:cubicBezTo>
                  <a:pt x="265" y="15"/>
                  <a:pt x="129" y="15"/>
                  <a:pt x="116" y="15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5"/>
                  <a:pt x="111" y="0"/>
                  <a:pt x="105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5" y="0"/>
                  <a:pt x="70" y="5"/>
                  <a:pt x="70" y="12"/>
                </a:cubicBezTo>
                <a:close/>
                <a:moveTo>
                  <a:pt x="272" y="23"/>
                </a:moveTo>
                <a:cubicBezTo>
                  <a:pt x="282" y="23"/>
                  <a:pt x="292" y="37"/>
                  <a:pt x="311" y="37"/>
                </a:cubicBezTo>
                <a:cubicBezTo>
                  <a:pt x="311" y="41"/>
                  <a:pt x="311" y="43"/>
                  <a:pt x="311" y="46"/>
                </a:cubicBezTo>
                <a:cubicBezTo>
                  <a:pt x="292" y="46"/>
                  <a:pt x="282" y="61"/>
                  <a:pt x="272" y="61"/>
                </a:cubicBezTo>
                <a:cubicBezTo>
                  <a:pt x="268" y="61"/>
                  <a:pt x="152" y="61"/>
                  <a:pt x="116" y="61"/>
                </a:cubicBezTo>
                <a:cubicBezTo>
                  <a:pt x="116" y="23"/>
                  <a:pt x="116" y="23"/>
                  <a:pt x="116" y="23"/>
                </a:cubicBezTo>
                <a:cubicBezTo>
                  <a:pt x="152" y="23"/>
                  <a:pt x="268" y="23"/>
                  <a:pt x="272" y="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Freeform 619"/>
          <p:cNvSpPr>
            <a:spLocks/>
          </p:cNvSpPr>
          <p:nvPr/>
        </p:nvSpPr>
        <p:spPr bwMode="auto">
          <a:xfrm>
            <a:off x="5429285" y="4954850"/>
            <a:ext cx="226777" cy="669345"/>
          </a:xfrm>
          <a:custGeom>
            <a:avLst/>
            <a:gdLst>
              <a:gd name="T0" fmla="*/ 0 w 34"/>
              <a:gd name="T1" fmla="*/ 0 h 272"/>
              <a:gd name="T2" fmla="*/ 0 w 34"/>
              <a:gd name="T3" fmla="*/ 245 h 272"/>
              <a:gd name="T4" fmla="*/ 17 w 34"/>
              <a:gd name="T5" fmla="*/ 272 h 272"/>
              <a:gd name="T6" fmla="*/ 17 w 34"/>
              <a:gd name="T7" fmla="*/ 272 h 272"/>
              <a:gd name="T8" fmla="*/ 34 w 34"/>
              <a:gd name="T9" fmla="*/ 245 h 272"/>
              <a:gd name="T10" fmla="*/ 34 w 34"/>
              <a:gd name="T11" fmla="*/ 0 h 272"/>
              <a:gd name="T12" fmla="*/ 0 w 34"/>
              <a:gd name="T1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272">
                <a:moveTo>
                  <a:pt x="0" y="0"/>
                </a:moveTo>
                <a:cubicBezTo>
                  <a:pt x="0" y="245"/>
                  <a:pt x="0" y="245"/>
                  <a:pt x="0" y="245"/>
                </a:cubicBezTo>
                <a:cubicBezTo>
                  <a:pt x="0" y="260"/>
                  <a:pt x="8" y="272"/>
                  <a:pt x="17" y="272"/>
                </a:cubicBezTo>
                <a:cubicBezTo>
                  <a:pt x="17" y="272"/>
                  <a:pt x="17" y="272"/>
                  <a:pt x="17" y="272"/>
                </a:cubicBezTo>
                <a:cubicBezTo>
                  <a:pt x="27" y="272"/>
                  <a:pt x="34" y="260"/>
                  <a:pt x="34" y="245"/>
                </a:cubicBezTo>
                <a:cubicBezTo>
                  <a:pt x="34" y="0"/>
                  <a:pt x="34" y="0"/>
                  <a:pt x="3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37950" y="2280611"/>
            <a:ext cx="3796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14</a:t>
            </a:r>
            <a:endParaRPr lang="en-US" sz="1300" b="1" dirty="0"/>
          </a:p>
        </p:txBody>
      </p:sp>
      <p:sp>
        <p:nvSpPr>
          <p:cNvPr id="183" name="TextBox 182"/>
          <p:cNvSpPr txBox="1"/>
          <p:nvPr/>
        </p:nvSpPr>
        <p:spPr>
          <a:xfrm>
            <a:off x="2621400" y="2288885"/>
            <a:ext cx="3796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11</a:t>
            </a:r>
            <a:endParaRPr lang="en-US" sz="1300" b="1" dirty="0"/>
          </a:p>
        </p:txBody>
      </p:sp>
      <p:sp>
        <p:nvSpPr>
          <p:cNvPr id="184" name="TextBox 183"/>
          <p:cNvSpPr txBox="1"/>
          <p:nvPr/>
        </p:nvSpPr>
        <p:spPr>
          <a:xfrm>
            <a:off x="3308432" y="2263911"/>
            <a:ext cx="3796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11</a:t>
            </a:r>
            <a:endParaRPr lang="en-US" sz="1300" b="1" dirty="0"/>
          </a:p>
        </p:txBody>
      </p:sp>
      <p:sp>
        <p:nvSpPr>
          <p:cNvPr id="185" name="TextBox 184"/>
          <p:cNvSpPr txBox="1"/>
          <p:nvPr/>
        </p:nvSpPr>
        <p:spPr>
          <a:xfrm>
            <a:off x="3994824" y="2279591"/>
            <a:ext cx="3796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21</a:t>
            </a:r>
            <a:endParaRPr lang="en-US" sz="1300" b="1" dirty="0"/>
          </a:p>
        </p:txBody>
      </p:sp>
      <p:sp>
        <p:nvSpPr>
          <p:cNvPr id="186" name="TextBox 185"/>
          <p:cNvSpPr txBox="1"/>
          <p:nvPr/>
        </p:nvSpPr>
        <p:spPr>
          <a:xfrm>
            <a:off x="4663956" y="2281021"/>
            <a:ext cx="3796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18</a:t>
            </a:r>
            <a:endParaRPr lang="en-US" sz="1300" b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5390109" y="2310951"/>
            <a:ext cx="3796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5</a:t>
            </a:r>
          </a:p>
          <a:p>
            <a:endParaRPr lang="en-US" sz="1300" b="1" dirty="0"/>
          </a:p>
        </p:txBody>
      </p:sp>
      <p:sp>
        <p:nvSpPr>
          <p:cNvPr id="3" name="Rectangle 2"/>
          <p:cNvSpPr/>
          <p:nvPr/>
        </p:nvSpPr>
        <p:spPr>
          <a:xfrm rot="18598841">
            <a:off x="2076875" y="1209630"/>
            <a:ext cx="7366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Biology</a:t>
            </a:r>
          </a:p>
        </p:txBody>
      </p:sp>
      <p:sp>
        <p:nvSpPr>
          <p:cNvPr id="4" name="Rectangle 3"/>
          <p:cNvSpPr/>
          <p:nvPr/>
        </p:nvSpPr>
        <p:spPr>
          <a:xfrm rot="18574023">
            <a:off x="2710953" y="1276658"/>
            <a:ext cx="787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Etiology</a:t>
            </a:r>
          </a:p>
        </p:txBody>
      </p:sp>
      <p:sp>
        <p:nvSpPr>
          <p:cNvPr id="5" name="Rectangle 4"/>
          <p:cNvSpPr/>
          <p:nvPr/>
        </p:nvSpPr>
        <p:spPr>
          <a:xfrm rot="18574262">
            <a:off x="3362683" y="1219688"/>
            <a:ext cx="1004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Prevention</a:t>
            </a:r>
          </a:p>
        </p:txBody>
      </p:sp>
      <p:sp>
        <p:nvSpPr>
          <p:cNvPr id="7" name="Rectangle 6"/>
          <p:cNvSpPr/>
          <p:nvPr/>
        </p:nvSpPr>
        <p:spPr>
          <a:xfrm rot="18433073">
            <a:off x="4081569" y="1180311"/>
            <a:ext cx="9982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/>
              <a:t>Early </a:t>
            </a:r>
            <a:r>
              <a:rPr lang="en-US" sz="1000" b="1" dirty="0" smtClean="0"/>
              <a:t>Detection</a:t>
            </a:r>
            <a:endParaRPr lang="en-US" sz="1000" b="1" dirty="0"/>
          </a:p>
        </p:txBody>
      </p:sp>
      <p:sp>
        <p:nvSpPr>
          <p:cNvPr id="8" name="Rectangle 7"/>
          <p:cNvSpPr/>
          <p:nvPr/>
        </p:nvSpPr>
        <p:spPr>
          <a:xfrm rot="18507672">
            <a:off x="4744893" y="1211949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Treatment</a:t>
            </a:r>
          </a:p>
        </p:txBody>
      </p:sp>
      <p:sp>
        <p:nvSpPr>
          <p:cNvPr id="9" name="Rectangle 8"/>
          <p:cNvSpPr/>
          <p:nvPr/>
        </p:nvSpPr>
        <p:spPr>
          <a:xfrm rot="18627848">
            <a:off x="5373821" y="1224969"/>
            <a:ext cx="1133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Cancer Control</a:t>
            </a:r>
          </a:p>
        </p:txBody>
      </p:sp>
      <p:sp>
        <p:nvSpPr>
          <p:cNvPr id="55" name="Title 3"/>
          <p:cNvSpPr>
            <a:spLocks noGrp="1"/>
          </p:cNvSpPr>
          <p:nvPr>
            <p:ph type="title"/>
          </p:nvPr>
        </p:nvSpPr>
        <p:spPr>
          <a:xfrm>
            <a:off x="6902437" y="2816142"/>
            <a:ext cx="4483126" cy="9429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</a:t>
            </a:r>
            <a:br>
              <a:rPr lang="en-US" dirty="0" smtClean="0"/>
            </a:br>
            <a:r>
              <a:rPr lang="en-US" dirty="0" smtClean="0"/>
              <a:t>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84461" y="58087"/>
            <a:ext cx="4483126" cy="942951"/>
          </a:xfrm>
        </p:spPr>
        <p:txBody>
          <a:bodyPr>
            <a:normAutofit/>
          </a:bodyPr>
          <a:lstStyle/>
          <a:p>
            <a:r>
              <a:rPr lang="en-US" dirty="0" smtClean="0"/>
              <a:t>Clinical trials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433263"/>
              </p:ext>
            </p:extLst>
          </p:nvPr>
        </p:nvGraphicFramePr>
        <p:xfrm>
          <a:off x="966096" y="831036"/>
          <a:ext cx="5795261" cy="5079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38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7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5623"/>
            <a:ext cx="7772400" cy="1468967"/>
          </a:xfrm>
        </p:spPr>
        <p:txBody>
          <a:bodyPr/>
          <a:lstStyle/>
          <a:p>
            <a:r>
              <a:rPr lang="en-US" dirty="0" smtClean="0"/>
              <a:t>WPCC Member 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3792" y="3762726"/>
            <a:ext cx="7272866" cy="266417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Catherine Holliday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Centre for Community-Driven Research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 behalf of the WPCC Steering Committee 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May 2017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2732992"/>
            <a:ext cx="9144000" cy="1727261"/>
          </a:xfrm>
          <a:prstGeom prst="rect">
            <a:avLst/>
          </a:prstGeom>
          <a:solidFill>
            <a:srgbClr val="5C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1" name="Rectangle 370"/>
          <p:cNvSpPr/>
          <p:nvPr/>
        </p:nvSpPr>
        <p:spPr>
          <a:xfrm>
            <a:off x="5249748" y="2092350"/>
            <a:ext cx="1970118" cy="756053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r>
              <a:rPr lang="en-US" sz="4313" spc="-173" dirty="0" smtClean="0">
                <a:ln w="38100">
                  <a:noFill/>
                </a:ln>
                <a:solidFill>
                  <a:srgbClr val="480079"/>
                </a:solidFill>
                <a:latin typeface="Trebuchet MS" panose="020B0603020202020204" pitchFamily="34" charset="0"/>
              </a:rPr>
              <a:t>FRANCE</a:t>
            </a:r>
            <a:endParaRPr lang="en-US" sz="4313" spc="-173" dirty="0">
              <a:ln w="38100">
                <a:noFill/>
              </a:ln>
              <a:solidFill>
                <a:srgbClr val="480079"/>
              </a:solidFill>
              <a:latin typeface="Trebuchet MS" panose="020B0603020202020204" pitchFamily="34" charset="0"/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4650794" y="4367547"/>
            <a:ext cx="1778288" cy="610552"/>
          </a:xfrm>
          <a:prstGeom prst="rect">
            <a:avLst/>
          </a:prstGeom>
          <a:ln w="0">
            <a:noFill/>
          </a:ln>
        </p:spPr>
        <p:txBody>
          <a:bodyPr wrap="none">
            <a:noAutofit/>
          </a:bodyPr>
          <a:lstStyle/>
          <a:p>
            <a:r>
              <a:rPr lang="en-US" sz="3450" b="1" spc="-173" dirty="0" smtClean="0">
                <a:ln w="38100">
                  <a:noFill/>
                </a:ln>
                <a:solidFill>
                  <a:srgbClr val="480079"/>
                </a:solidFill>
                <a:latin typeface="Trebuchet MS" panose="020B0603020202020204" pitchFamily="34" charset="0"/>
              </a:rPr>
              <a:t>MEXICO</a:t>
            </a:r>
            <a:endParaRPr lang="en-US" sz="3450" b="1" spc="-173" dirty="0">
              <a:ln w="38100">
                <a:noFill/>
              </a:ln>
              <a:solidFill>
                <a:srgbClr val="480079"/>
              </a:solidFill>
              <a:latin typeface="Trebuchet MS" panose="020B0603020202020204" pitchFamily="34" charset="0"/>
            </a:endParaRPr>
          </a:p>
        </p:txBody>
      </p:sp>
      <p:sp>
        <p:nvSpPr>
          <p:cNvPr id="373" name="Rectangle 372"/>
          <p:cNvSpPr/>
          <p:nvPr/>
        </p:nvSpPr>
        <p:spPr>
          <a:xfrm>
            <a:off x="6324030" y="4408237"/>
            <a:ext cx="1276715" cy="424116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r>
              <a:rPr lang="en-US" sz="2156" b="1" spc="-43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BELGIUM</a:t>
            </a:r>
            <a:endParaRPr lang="en-US" sz="2156" b="1" spc="-43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74" name="Rectangle 373"/>
          <p:cNvSpPr/>
          <p:nvPr/>
        </p:nvSpPr>
        <p:spPr>
          <a:xfrm>
            <a:off x="1124567" y="4554149"/>
            <a:ext cx="1711131" cy="609675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pPr>
              <a:lnSpc>
                <a:spcPts val="3881"/>
              </a:lnSpc>
            </a:pPr>
            <a:r>
              <a:rPr lang="en-US" sz="4000" kern="1600" spc="-147" dirty="0" smtClean="0">
                <a:ln w="38100">
                  <a:noFill/>
                </a:ln>
                <a:latin typeface="Trebuchet MS" panose="020B0603020202020204" pitchFamily="34" charset="0"/>
              </a:rPr>
              <a:t>Greece</a:t>
            </a:r>
            <a:endParaRPr lang="en-US" sz="4000" b="1" kern="1600" spc="-147" dirty="0">
              <a:ln w="38100">
                <a:noFill/>
              </a:ln>
              <a:latin typeface="Trebuchet MS" panose="020B0603020202020204" pitchFamily="34" charset="0"/>
            </a:endParaRPr>
          </a:p>
        </p:txBody>
      </p:sp>
      <p:sp>
        <p:nvSpPr>
          <p:cNvPr id="375" name="Rectangle 374"/>
          <p:cNvSpPr/>
          <p:nvPr/>
        </p:nvSpPr>
        <p:spPr>
          <a:xfrm rot="16200000">
            <a:off x="2315269" y="4646966"/>
            <a:ext cx="1005403" cy="573460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pPr>
              <a:lnSpc>
                <a:spcPts val="3881"/>
              </a:lnSpc>
            </a:pPr>
            <a:r>
              <a:rPr lang="en-US" sz="2588" kern="1600" spc="-147" dirty="0" smtClean="0">
                <a:ln w="38100">
                  <a:noFill/>
                </a:ln>
                <a:solidFill>
                  <a:srgbClr val="480079"/>
                </a:solidFill>
                <a:latin typeface="Trebuchet MS" panose="020B0603020202020204" pitchFamily="34" charset="0"/>
              </a:rPr>
              <a:t>JAPAN</a:t>
            </a:r>
            <a:endParaRPr lang="en-US" sz="2588" b="1" kern="1600" spc="-147" dirty="0">
              <a:ln w="38100">
                <a:noFill/>
              </a:ln>
              <a:solidFill>
                <a:srgbClr val="480079"/>
              </a:solidFill>
              <a:latin typeface="Trebuchet MS" panose="020B0603020202020204" pitchFamily="34" charset="0"/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5257848" y="1734029"/>
            <a:ext cx="2031325" cy="523220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AUSTRALIA</a:t>
            </a:r>
            <a:endParaRPr lang="en-US" sz="2800" b="1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78" name="Rectangle 377"/>
          <p:cNvSpPr/>
          <p:nvPr/>
        </p:nvSpPr>
        <p:spPr>
          <a:xfrm>
            <a:off x="2061218" y="2202693"/>
            <a:ext cx="2963234" cy="615553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r>
              <a:rPr lang="en-US" sz="3400" b="1" spc="-173" dirty="0" smtClean="0">
                <a:ln w="38100">
                  <a:noFill/>
                </a:ln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Sweden</a:t>
            </a:r>
            <a:endParaRPr lang="en-US" sz="3400" b="1" spc="-173" dirty="0">
              <a:ln w="38100">
                <a:noFill/>
              </a:ln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80" name="Rectangle 379"/>
          <p:cNvSpPr/>
          <p:nvPr/>
        </p:nvSpPr>
        <p:spPr>
          <a:xfrm rot="16200000">
            <a:off x="4359262" y="1883831"/>
            <a:ext cx="1249060" cy="463973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r>
              <a:rPr lang="en-US" sz="2415" b="1" spc="-173" dirty="0" smtClean="0">
                <a:ln w="38100">
                  <a:noFill/>
                </a:ln>
                <a:solidFill>
                  <a:srgbClr val="A86CBF"/>
                </a:solidFill>
                <a:latin typeface="Trebuchet MS" panose="020B0603020202020204" pitchFamily="34" charset="0"/>
              </a:rPr>
              <a:t>CANADA</a:t>
            </a:r>
            <a:endParaRPr lang="en-US" sz="2415" b="1" spc="-173" dirty="0">
              <a:ln w="38100">
                <a:noFill/>
              </a:ln>
              <a:solidFill>
                <a:srgbClr val="A86CBF"/>
              </a:solidFill>
              <a:latin typeface="Trebuchet MS" panose="020B0603020202020204" pitchFamily="34" charset="0"/>
            </a:endParaRPr>
          </a:p>
        </p:txBody>
      </p:sp>
      <p:sp>
        <p:nvSpPr>
          <p:cNvPr id="381" name="Rectangle 380"/>
          <p:cNvSpPr/>
          <p:nvPr/>
        </p:nvSpPr>
        <p:spPr>
          <a:xfrm rot="16200000">
            <a:off x="4192264" y="5317909"/>
            <a:ext cx="1197764" cy="557969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pPr>
              <a:lnSpc>
                <a:spcPts val="3881"/>
              </a:lnSpc>
            </a:pPr>
            <a:r>
              <a:rPr lang="en-US" sz="1984" b="1" kern="1600" dirty="0" smtClean="0">
                <a:ln w="3810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AUSTRIA</a:t>
            </a:r>
            <a:endParaRPr lang="en-US" sz="1984" b="1" kern="1600" dirty="0">
              <a:ln w="3810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2791970" y="1846441"/>
            <a:ext cx="757090" cy="291464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r>
              <a:rPr lang="en-US" sz="1294" b="1" spc="-35" dirty="0" smtClean="0">
                <a:ln w="38100">
                  <a:noFill/>
                </a:ln>
                <a:solidFill>
                  <a:srgbClr val="480079"/>
                </a:solidFill>
                <a:latin typeface="Trebuchet MS" panose="020B0603020202020204" pitchFamily="34" charset="0"/>
              </a:rPr>
              <a:t>CYPRUS</a:t>
            </a:r>
            <a:endParaRPr lang="en-US" sz="1294" b="1" spc="-35" dirty="0">
              <a:ln w="38100">
                <a:noFill/>
              </a:ln>
              <a:solidFill>
                <a:srgbClr val="480079"/>
              </a:solidFill>
              <a:latin typeface="Trebuchet MS" panose="020B0603020202020204" pitchFamily="34" charset="0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1309515" y="1990885"/>
            <a:ext cx="876795" cy="424116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r>
              <a:rPr lang="en-US" sz="2156" b="1" spc="-43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SPAIN</a:t>
            </a:r>
            <a:endParaRPr lang="en-US" sz="2156" b="1" spc="-43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2991169" y="4292533"/>
            <a:ext cx="1838965" cy="923330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r>
              <a:rPr lang="en-US" sz="5400" b="1" spc="-173" dirty="0" smtClean="0">
                <a:ln w="38100">
                  <a:noFill/>
                </a:ln>
                <a:solidFill>
                  <a:srgbClr val="A86CBF"/>
                </a:solidFill>
                <a:latin typeface="Trebuchet MS" panose="020B0603020202020204" pitchFamily="34" charset="0"/>
              </a:rPr>
              <a:t>ITALY</a:t>
            </a:r>
            <a:endParaRPr lang="en-US" sz="5400" b="1" spc="-173" dirty="0">
              <a:ln w="38100">
                <a:noFill/>
              </a:ln>
              <a:solidFill>
                <a:srgbClr val="A86CBF"/>
              </a:solidFill>
              <a:latin typeface="Trebuchet MS" panose="020B0603020202020204" pitchFamily="34" charset="0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3075170" y="5311851"/>
            <a:ext cx="1575613" cy="341141"/>
          </a:xfrm>
          <a:prstGeom prst="rect">
            <a:avLst/>
          </a:prstGeom>
          <a:ln w="0">
            <a:noFill/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156" b="1" spc="-43" dirty="0" smtClean="0">
                <a:ln w="38100">
                  <a:noFill/>
                </a:ln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HUNGARY</a:t>
            </a:r>
            <a:endParaRPr lang="en-US" sz="2156" b="1" spc="-43" dirty="0">
              <a:ln w="38100">
                <a:noFill/>
              </a:ln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86" name="Rectangle 385"/>
          <p:cNvSpPr/>
          <p:nvPr/>
        </p:nvSpPr>
        <p:spPr>
          <a:xfrm>
            <a:off x="2495788" y="1981313"/>
            <a:ext cx="1364476" cy="369332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r>
              <a:rPr lang="en-US" b="1" spc="-43" dirty="0" smtClean="0">
                <a:ln w="38100">
                  <a:noFill/>
                </a:ln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ARGENTINA</a:t>
            </a:r>
            <a:endParaRPr lang="en-US" b="1" spc="-43" dirty="0">
              <a:ln w="38100">
                <a:noFill/>
              </a:ln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87" name="Rectangle 386"/>
          <p:cNvSpPr/>
          <p:nvPr/>
        </p:nvSpPr>
        <p:spPr>
          <a:xfrm>
            <a:off x="4897631" y="4784103"/>
            <a:ext cx="1205049" cy="424116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r>
              <a:rPr lang="en-US" sz="2156" b="1" spc="-43" dirty="0" smtClean="0">
                <a:ln w="38100"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</a:rPr>
              <a:t>Portugal</a:t>
            </a:r>
            <a:endParaRPr lang="en-US" sz="2156" b="1" spc="-43" dirty="0">
              <a:ln w="38100">
                <a:noFill/>
              </a:ln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90" name="Rectangle 389"/>
          <p:cNvSpPr/>
          <p:nvPr/>
        </p:nvSpPr>
        <p:spPr>
          <a:xfrm>
            <a:off x="1654019" y="5100689"/>
            <a:ext cx="903169" cy="355545"/>
          </a:xfrm>
          <a:prstGeom prst="rect">
            <a:avLst/>
          </a:prstGeom>
          <a:ln w="0">
            <a:noFill/>
          </a:ln>
        </p:spPr>
        <p:txBody>
          <a:bodyPr wrap="none">
            <a:noAutofit/>
          </a:bodyPr>
          <a:lstStyle/>
          <a:p>
            <a:r>
              <a:rPr lang="en-US" sz="1400" dirty="0" smtClean="0">
                <a:ln w="38100">
                  <a:noFill/>
                </a:ln>
                <a:solidFill>
                  <a:srgbClr val="A86CBF"/>
                </a:solidFill>
                <a:latin typeface="Trebuchet MS" panose="020B0603020202020204" pitchFamily="34" charset="0"/>
              </a:rPr>
              <a:t>GERMANY</a:t>
            </a:r>
            <a:endParaRPr lang="en-US" sz="1400" dirty="0">
              <a:ln w="38100">
                <a:noFill/>
              </a:ln>
              <a:solidFill>
                <a:srgbClr val="A86CBF"/>
              </a:solidFill>
              <a:latin typeface="Trebuchet MS" panose="020B0603020202020204" pitchFamily="34" charset="0"/>
            </a:endParaRPr>
          </a:p>
        </p:txBody>
      </p:sp>
      <p:sp>
        <p:nvSpPr>
          <p:cNvPr id="392" name="Rectangle 391"/>
          <p:cNvSpPr/>
          <p:nvPr/>
        </p:nvSpPr>
        <p:spPr>
          <a:xfrm>
            <a:off x="1449037" y="1799694"/>
            <a:ext cx="839893" cy="338554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BRAZIL</a:t>
            </a:r>
            <a:endParaRPr lang="en-US" sz="1600" b="1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93" name="Rectangle 392"/>
          <p:cNvSpPr/>
          <p:nvPr/>
        </p:nvSpPr>
        <p:spPr>
          <a:xfrm>
            <a:off x="6339401" y="4668928"/>
            <a:ext cx="1307995" cy="464819"/>
          </a:xfrm>
          <a:prstGeom prst="rect">
            <a:avLst/>
          </a:prstGeom>
          <a:ln w="0">
            <a:noFill/>
          </a:ln>
        </p:spPr>
        <p:txBody>
          <a:bodyPr wrap="none">
            <a:noAutofit/>
          </a:bodyPr>
          <a:lstStyle/>
          <a:p>
            <a:r>
              <a:rPr lang="en-US" sz="1553" b="1" dirty="0" smtClean="0">
                <a:ln w="38100">
                  <a:noFill/>
                </a:ln>
                <a:solidFill>
                  <a:srgbClr val="A86CBF"/>
                </a:solidFill>
                <a:latin typeface="Trebuchet MS" panose="020B0603020202020204" pitchFamily="34" charset="0"/>
              </a:rPr>
              <a:t>SLOVAKIA</a:t>
            </a:r>
            <a:endParaRPr lang="en-US" sz="1553" b="1" dirty="0">
              <a:ln w="38100">
                <a:noFill/>
              </a:ln>
              <a:solidFill>
                <a:srgbClr val="A86CBF"/>
              </a:solidFill>
              <a:latin typeface="Trebuchet MS" panose="020B0603020202020204" pitchFamily="34" charset="0"/>
            </a:endParaRPr>
          </a:p>
        </p:txBody>
      </p:sp>
      <p:sp>
        <p:nvSpPr>
          <p:cNvPr id="394" name="Rectangle 393"/>
          <p:cNvSpPr/>
          <p:nvPr/>
        </p:nvSpPr>
        <p:spPr>
          <a:xfrm>
            <a:off x="7728604" y="4033816"/>
            <a:ext cx="1033555" cy="357790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r>
              <a:rPr lang="en-US" sz="1725" b="1" dirty="0" smtClean="0">
                <a:ln w="38100">
                  <a:noFill/>
                </a:ln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America</a:t>
            </a:r>
            <a:endParaRPr lang="en-US" sz="1725" b="1" dirty="0">
              <a:ln w="38100">
                <a:noFill/>
              </a:ln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7738210" y="3823342"/>
            <a:ext cx="1095172" cy="357790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r>
              <a:rPr lang="en-US" sz="1725" b="1" dirty="0" smtClean="0">
                <a:ln w="38100">
                  <a:noFill/>
                </a:ln>
                <a:solidFill>
                  <a:srgbClr val="A86CBF"/>
                </a:solidFill>
                <a:latin typeface="Trebuchet MS" panose="020B0603020202020204" pitchFamily="34" charset="0"/>
              </a:rPr>
              <a:t>States of</a:t>
            </a:r>
            <a:endParaRPr lang="en-US" sz="1725" b="1" dirty="0">
              <a:ln w="38100">
                <a:noFill/>
              </a:ln>
              <a:solidFill>
                <a:srgbClr val="A86CBF"/>
              </a:solidFill>
              <a:latin typeface="Trebuchet MS" panose="020B0603020202020204" pitchFamily="34" charset="0"/>
            </a:endParaRPr>
          </a:p>
        </p:txBody>
      </p:sp>
      <p:sp>
        <p:nvSpPr>
          <p:cNvPr id="396" name="Rectangle 395"/>
          <p:cNvSpPr/>
          <p:nvPr/>
        </p:nvSpPr>
        <p:spPr>
          <a:xfrm>
            <a:off x="7748063" y="3673577"/>
            <a:ext cx="632924" cy="264842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r>
              <a:rPr lang="en-US" sz="1121" b="1" dirty="0" smtClean="0">
                <a:ln w="38100">
                  <a:noFill/>
                </a:ln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United</a:t>
            </a:r>
            <a:endParaRPr lang="en-US" sz="1121" b="1" dirty="0">
              <a:ln w="38100">
                <a:noFill/>
              </a:ln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97" name="Rectangle 396"/>
          <p:cNvSpPr/>
          <p:nvPr/>
        </p:nvSpPr>
        <p:spPr>
          <a:xfrm>
            <a:off x="7823970" y="3382226"/>
            <a:ext cx="1108802" cy="266895"/>
          </a:xfrm>
          <a:prstGeom prst="rect">
            <a:avLst/>
          </a:prstGeom>
          <a:ln w="0">
            <a:noFill/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1553" b="1" spc="86" dirty="0" smtClean="0">
                <a:ln w="38100">
                  <a:noFill/>
                </a:ln>
                <a:solidFill>
                  <a:srgbClr val="A86CBF"/>
                </a:solidFill>
                <a:latin typeface="Trebuchet MS" panose="020B0603020202020204" pitchFamily="34" charset="0"/>
              </a:rPr>
              <a:t>Kingdom</a:t>
            </a:r>
            <a:endParaRPr lang="en-US" sz="1553" b="1" spc="86" dirty="0">
              <a:ln w="38100">
                <a:noFill/>
              </a:ln>
              <a:solidFill>
                <a:srgbClr val="A86CBF"/>
              </a:solidFill>
              <a:latin typeface="Trebuchet MS" panose="020B0603020202020204" pitchFamily="34" charset="0"/>
            </a:endParaRPr>
          </a:p>
        </p:txBody>
      </p:sp>
      <p:sp>
        <p:nvSpPr>
          <p:cNvPr id="398" name="Rectangle 397"/>
          <p:cNvSpPr/>
          <p:nvPr/>
        </p:nvSpPr>
        <p:spPr>
          <a:xfrm rot="16200000">
            <a:off x="2959743" y="1325995"/>
            <a:ext cx="1915909" cy="623248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r>
              <a:rPr lang="en-US" sz="3450" b="1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Slovenia</a:t>
            </a:r>
            <a:endParaRPr lang="en-US" sz="3450" b="1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99" name="Rectangle 398"/>
          <p:cNvSpPr/>
          <p:nvPr/>
        </p:nvSpPr>
        <p:spPr>
          <a:xfrm rot="16200000">
            <a:off x="3064549" y="1259464"/>
            <a:ext cx="1189202" cy="304699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r>
              <a:rPr lang="en-US" sz="1380" b="1" dirty="0" smtClean="0">
                <a:ln w="38100">
                  <a:noFill/>
                </a:ln>
                <a:solidFill>
                  <a:srgbClr val="A6A6A6"/>
                </a:solidFill>
                <a:latin typeface="Trebuchet MS" panose="020B0603020202020204" pitchFamily="34" charset="0"/>
              </a:rPr>
              <a:t>South Africa</a:t>
            </a:r>
            <a:endParaRPr lang="en-US" sz="1380" b="1" dirty="0">
              <a:ln w="38100">
                <a:noFill/>
              </a:ln>
              <a:solidFill>
                <a:srgbClr val="A6A6A6"/>
              </a:solidFill>
              <a:latin typeface="Trebuchet MS" panose="020B0603020202020204" pitchFamily="34" charset="0"/>
            </a:endParaRPr>
          </a:p>
        </p:txBody>
      </p:sp>
      <p:sp>
        <p:nvSpPr>
          <p:cNvPr id="404" name="Rectangle 403"/>
          <p:cNvSpPr/>
          <p:nvPr/>
        </p:nvSpPr>
        <p:spPr>
          <a:xfrm>
            <a:off x="1031468" y="2341097"/>
            <a:ext cx="1106349" cy="320296"/>
          </a:xfrm>
          <a:prstGeom prst="rect">
            <a:avLst/>
          </a:prstGeom>
          <a:ln w="0">
            <a:noFill/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1725" b="1" dirty="0" smtClean="0">
                <a:ln w="38100">
                  <a:noFill/>
                </a:ln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EUROPE</a:t>
            </a:r>
            <a:endParaRPr lang="en-US" sz="1725" b="1" dirty="0">
              <a:ln w="38100">
                <a:noFill/>
              </a:ln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06" name="Arrow: U-Turn 405"/>
          <p:cNvSpPr/>
          <p:nvPr/>
        </p:nvSpPr>
        <p:spPr>
          <a:xfrm rot="10800000" flipH="1" flipV="1">
            <a:off x="5231887" y="1257256"/>
            <a:ext cx="711412" cy="1482793"/>
          </a:xfrm>
          <a:prstGeom prst="uturnArrow">
            <a:avLst>
              <a:gd name="adj1" fmla="val 12122"/>
              <a:gd name="adj2" fmla="val 25000"/>
              <a:gd name="adj3" fmla="val 36357"/>
              <a:gd name="adj4" fmla="val 44281"/>
              <a:gd name="adj5" fmla="val 33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3">
              <a:solidFill>
                <a:schemeClr val="tx1"/>
              </a:solidFill>
            </a:endParaRPr>
          </a:p>
        </p:txBody>
      </p:sp>
      <p:sp>
        <p:nvSpPr>
          <p:cNvPr id="407" name="Rectangle 406"/>
          <p:cNvSpPr/>
          <p:nvPr/>
        </p:nvSpPr>
        <p:spPr>
          <a:xfrm>
            <a:off x="1220664" y="3244679"/>
            <a:ext cx="453929" cy="371024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r>
              <a:rPr lang="en-US" sz="1811" b="1" spc="-35" dirty="0">
                <a:ln w="38100">
                  <a:noFill/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IS</a:t>
            </a:r>
          </a:p>
        </p:txBody>
      </p:sp>
      <p:sp>
        <p:nvSpPr>
          <p:cNvPr id="408" name="Rectangle 407"/>
          <p:cNvSpPr/>
          <p:nvPr/>
        </p:nvSpPr>
        <p:spPr>
          <a:xfrm rot="16200000">
            <a:off x="939354" y="3313335"/>
            <a:ext cx="1556836" cy="756053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r>
              <a:rPr lang="en-US" sz="4313" b="1" spc="-173" dirty="0">
                <a:ln w="38100">
                  <a:noFill/>
                </a:ln>
                <a:latin typeface="Trebuchet MS" panose="020B0603020202020204" pitchFamily="34" charset="0"/>
              </a:rPr>
              <a:t>YOUR</a:t>
            </a:r>
          </a:p>
        </p:txBody>
      </p:sp>
      <p:sp>
        <p:nvSpPr>
          <p:cNvPr id="409" name="Rectangle 408"/>
          <p:cNvSpPr/>
          <p:nvPr/>
        </p:nvSpPr>
        <p:spPr>
          <a:xfrm>
            <a:off x="686928" y="3052908"/>
            <a:ext cx="777813" cy="263773"/>
          </a:xfrm>
          <a:prstGeom prst="rect">
            <a:avLst/>
          </a:prstGeom>
          <a:ln w="0">
            <a:noFill/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1725" b="1" dirty="0">
                <a:ln w="3810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THIS</a:t>
            </a:r>
          </a:p>
        </p:txBody>
      </p:sp>
      <p:sp>
        <p:nvSpPr>
          <p:cNvPr id="410" name="Arrow: U-Turn 409"/>
          <p:cNvSpPr/>
          <p:nvPr/>
        </p:nvSpPr>
        <p:spPr>
          <a:xfrm rot="16200000" flipH="1">
            <a:off x="780051" y="2491194"/>
            <a:ext cx="711412" cy="1548268"/>
          </a:xfrm>
          <a:prstGeom prst="uturnArrow">
            <a:avLst>
              <a:gd name="adj1" fmla="val 12122"/>
              <a:gd name="adj2" fmla="val 25000"/>
              <a:gd name="adj3" fmla="val 36357"/>
              <a:gd name="adj4" fmla="val 44281"/>
              <a:gd name="adj5" fmla="val 33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3">
              <a:solidFill>
                <a:schemeClr val="tx1"/>
              </a:solidFill>
            </a:endParaRPr>
          </a:p>
        </p:txBody>
      </p:sp>
      <p:sp>
        <p:nvSpPr>
          <p:cNvPr id="411" name="Rectangle 410"/>
          <p:cNvSpPr/>
          <p:nvPr/>
        </p:nvSpPr>
        <p:spPr>
          <a:xfrm>
            <a:off x="2013092" y="2897130"/>
            <a:ext cx="5732552" cy="1386477"/>
          </a:xfrm>
          <a:prstGeom prst="rect">
            <a:avLst/>
          </a:prstGeom>
          <a:ln w="0">
            <a:noFill/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14663" b="1" spc="-345" dirty="0" smtClean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WPCC</a:t>
            </a:r>
            <a:endParaRPr lang="en-US" sz="14663" b="1" spc="-345" dirty="0">
              <a:ln w="31750">
                <a:solidFill>
                  <a:schemeClr val="bg1"/>
                </a:solidFill>
              </a:ln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13" name="Rectangle 412"/>
          <p:cNvSpPr/>
          <p:nvPr/>
        </p:nvSpPr>
        <p:spPr>
          <a:xfrm>
            <a:off x="7729039" y="2778450"/>
            <a:ext cx="1214604" cy="558379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881"/>
              </a:lnSpc>
            </a:pPr>
            <a:r>
              <a:rPr lang="en-US" sz="2000" b="1" kern="1600" dirty="0" smtClean="0">
                <a:ln w="38100">
                  <a:noFill/>
                </a:ln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United</a:t>
            </a:r>
            <a:endParaRPr lang="en-US" sz="2000" b="1" kern="1600" dirty="0">
              <a:ln w="38100">
                <a:noFill/>
              </a:ln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9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7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0"/>
                            </p:stCondLst>
                            <p:childTnLst>
                              <p:par>
                                <p:cTn id="4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1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300"/>
                            </p:stCondLst>
                            <p:childTnLst>
                              <p:par>
                                <p:cTn id="1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800"/>
                            </p:stCondLst>
                            <p:childTnLst>
                              <p:par>
                                <p:cTn id="15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300"/>
                            </p:stCondLst>
                            <p:childTnLst>
                              <p:par>
                                <p:cTn id="17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71" grpId="0"/>
      <p:bldP spid="372" grpId="0"/>
      <p:bldP spid="373" grpId="0"/>
      <p:bldP spid="374" grpId="0"/>
      <p:bldP spid="375" grpId="0"/>
      <p:bldP spid="377" grpId="0"/>
      <p:bldP spid="378" grpId="0"/>
      <p:bldP spid="380" grpId="0"/>
      <p:bldP spid="381" grpId="0"/>
      <p:bldP spid="382" grpId="0"/>
      <p:bldP spid="383" grpId="0"/>
      <p:bldP spid="384" grpId="0"/>
      <p:bldP spid="385" grpId="0"/>
      <p:bldP spid="386" grpId="0"/>
      <p:bldP spid="387" grpId="0"/>
      <p:bldP spid="390" grpId="0"/>
      <p:bldP spid="392" grpId="0"/>
      <p:bldP spid="393" grpId="0"/>
      <p:bldP spid="394" grpId="0"/>
      <p:bldP spid="395" grpId="0"/>
      <p:bldP spid="396" grpId="0"/>
      <p:bldP spid="397" grpId="0"/>
      <p:bldP spid="398" grpId="0"/>
      <p:bldP spid="399" grpId="0"/>
      <p:bldP spid="404" grpId="0"/>
      <p:bldP spid="406" grpId="0" animBg="1"/>
      <p:bldP spid="407" grpId="0"/>
      <p:bldP spid="408" grpId="0"/>
      <p:bldP spid="409" grpId="0"/>
      <p:bldP spid="410" grpId="0" animBg="1"/>
      <p:bldP spid="411" grpId="0"/>
      <p:bldP spid="4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84461" y="58087"/>
            <a:ext cx="4483126" cy="942951"/>
          </a:xfrm>
        </p:spPr>
        <p:txBody>
          <a:bodyPr>
            <a:normAutofit/>
          </a:bodyPr>
          <a:lstStyle/>
          <a:p>
            <a:r>
              <a:rPr lang="en-US" dirty="0" smtClean="0"/>
              <a:t>WPCC members</a:t>
            </a:r>
            <a:endParaRPr lang="en-US" dirty="0"/>
          </a:p>
        </p:txBody>
      </p:sp>
      <p:pic>
        <p:nvPicPr>
          <p:cNvPr id="11" name="Picture 10" descr="WPC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72" b="60861"/>
          <a:stretch/>
        </p:blipFill>
        <p:spPr>
          <a:xfrm>
            <a:off x="4625530" y="900393"/>
            <a:ext cx="2777597" cy="4960379"/>
          </a:xfrm>
          <a:prstGeom prst="rect">
            <a:avLst/>
          </a:prstGeom>
          <a:ln w="57150" cmpd="sng">
            <a:solidFill>
              <a:srgbClr val="5C068C"/>
            </a:solidFill>
          </a:ln>
        </p:spPr>
      </p:pic>
      <p:pic>
        <p:nvPicPr>
          <p:cNvPr id="12" name="Picture 11" descr="WPC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7" b="61106"/>
          <a:stretch/>
        </p:blipFill>
        <p:spPr>
          <a:xfrm>
            <a:off x="4234103" y="902670"/>
            <a:ext cx="3570659" cy="4847548"/>
          </a:xfrm>
          <a:prstGeom prst="rect">
            <a:avLst/>
          </a:prstGeom>
          <a:ln w="57150" cmpd="sng">
            <a:solidFill>
              <a:srgbClr val="A86CBF"/>
            </a:solidFill>
          </a:ln>
        </p:spPr>
      </p:pic>
      <p:pic>
        <p:nvPicPr>
          <p:cNvPr id="13" name="Picture 12" descr="WPC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8" b="44293"/>
          <a:stretch/>
        </p:blipFill>
        <p:spPr>
          <a:xfrm>
            <a:off x="3375542" y="2040576"/>
            <a:ext cx="5554014" cy="2243187"/>
          </a:xfrm>
          <a:prstGeom prst="rect">
            <a:avLst/>
          </a:prstGeom>
          <a:ln w="57150" cmpd="sng">
            <a:solidFill>
              <a:srgbClr val="5C068C"/>
            </a:solidFill>
          </a:ln>
        </p:spPr>
      </p:pic>
      <p:pic>
        <p:nvPicPr>
          <p:cNvPr id="2" name="Picture 1" descr="WPC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4" y="58087"/>
            <a:ext cx="3018582" cy="5692131"/>
          </a:xfrm>
          <a:prstGeom prst="rect">
            <a:avLst/>
          </a:prstGeom>
        </p:spPr>
      </p:pic>
      <p:pic>
        <p:nvPicPr>
          <p:cNvPr id="9" name="Picture 8" descr="WPCC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4"/>
          <a:stretch/>
        </p:blipFill>
        <p:spPr>
          <a:xfrm>
            <a:off x="3953137" y="2442729"/>
            <a:ext cx="4608260" cy="137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7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02899" y="4925915"/>
            <a:ext cx="4483126" cy="9429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WPCC areas of work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69900" y="1058599"/>
            <a:ext cx="1536700" cy="1625600"/>
          </a:xfrm>
          <a:prstGeom prst="roundRect">
            <a:avLst/>
          </a:prstGeom>
          <a:solidFill>
            <a:srgbClr val="531C7D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Advocacy, Awareness and Fundraising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49500" y="1058599"/>
            <a:ext cx="1536700" cy="1625600"/>
          </a:xfrm>
          <a:prstGeom prst="roundRect">
            <a:avLst/>
          </a:prstGeom>
          <a:solidFill>
            <a:srgbClr val="9C6EAD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Services and Support (including information)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03700" y="1058599"/>
            <a:ext cx="1536700" cy="1625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Education and Healthcare Professional Training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70600" y="1058599"/>
            <a:ext cx="1536700" cy="1625600"/>
          </a:xfrm>
          <a:prstGeom prst="roundRect">
            <a:avLst/>
          </a:prstGeom>
          <a:solidFill>
            <a:srgbClr val="83008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Research</a:t>
            </a:r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469900" y="3029217"/>
            <a:ext cx="1536700" cy="687916"/>
          </a:xfrm>
          <a:prstGeom prst="roundRect">
            <a:avLst/>
          </a:prstGeom>
          <a:solidFill>
            <a:srgbClr val="531C7D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Raising public awareness about pancreatic cancer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9900" y="3717133"/>
            <a:ext cx="1536700" cy="687916"/>
          </a:xfrm>
          <a:prstGeom prst="roundRect">
            <a:avLst/>
          </a:prstGeom>
          <a:solidFill>
            <a:srgbClr val="531C7D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Recruiting </a:t>
            </a:r>
            <a:r>
              <a:rPr lang="en-US" sz="1000" dirty="0" smtClean="0"/>
              <a:t>volunteers</a:t>
            </a:r>
            <a:r>
              <a:rPr lang="en-US" sz="1000" dirty="0"/>
              <a:t>/</a:t>
            </a:r>
            <a:r>
              <a:rPr lang="en-US" sz="1000" dirty="0" smtClean="0"/>
              <a:t>advocates to raise awareness</a:t>
            </a:r>
            <a:endParaRPr lang="en-US" sz="1000" dirty="0"/>
          </a:p>
        </p:txBody>
      </p:sp>
      <p:sp>
        <p:nvSpPr>
          <p:cNvPr id="10" name="Rounded Rectangle 9"/>
          <p:cNvSpPr/>
          <p:nvPr/>
        </p:nvSpPr>
        <p:spPr>
          <a:xfrm>
            <a:off x="469900" y="4413518"/>
            <a:ext cx="1536700" cy="687916"/>
          </a:xfrm>
          <a:prstGeom prst="roundRect">
            <a:avLst/>
          </a:prstGeom>
          <a:solidFill>
            <a:srgbClr val="531C7D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Participating in advocacy or campaigning </a:t>
            </a:r>
            <a:r>
              <a:rPr lang="en-US" sz="1000" dirty="0" smtClean="0"/>
              <a:t>activities</a:t>
            </a:r>
            <a:endParaRPr lang="en-US" sz="1000" dirty="0"/>
          </a:p>
        </p:txBody>
      </p:sp>
      <p:sp>
        <p:nvSpPr>
          <p:cNvPr id="11" name="Rounded Rectangle 10"/>
          <p:cNvSpPr/>
          <p:nvPr/>
        </p:nvSpPr>
        <p:spPr>
          <a:xfrm>
            <a:off x="469900" y="5101434"/>
            <a:ext cx="1536700" cy="687916"/>
          </a:xfrm>
          <a:prstGeom prst="roundRect">
            <a:avLst/>
          </a:prstGeom>
          <a:solidFill>
            <a:srgbClr val="531C7D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Organizing </a:t>
            </a:r>
            <a:r>
              <a:rPr lang="en-US" sz="1000" dirty="0" smtClean="0"/>
              <a:t>fundraising events</a:t>
            </a:r>
            <a:endParaRPr lang="en-US" sz="1000" dirty="0"/>
          </a:p>
        </p:txBody>
      </p:sp>
      <p:sp>
        <p:nvSpPr>
          <p:cNvPr id="12" name="Rounded Rectangle 11"/>
          <p:cNvSpPr/>
          <p:nvPr/>
        </p:nvSpPr>
        <p:spPr>
          <a:xfrm>
            <a:off x="2349500" y="3037686"/>
            <a:ext cx="1536700" cy="687916"/>
          </a:xfrm>
          <a:prstGeom prst="roundRect">
            <a:avLst/>
          </a:prstGeom>
          <a:solidFill>
            <a:srgbClr val="9C6EAD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Providing </a:t>
            </a:r>
            <a:r>
              <a:rPr lang="en-US" sz="1000" dirty="0" smtClean="0"/>
              <a:t>support services for patients</a:t>
            </a:r>
            <a:r>
              <a:rPr lang="en-US" sz="1000" dirty="0"/>
              <a:t>, their </a:t>
            </a:r>
            <a:r>
              <a:rPr lang="en-US" sz="1000" dirty="0" smtClean="0"/>
              <a:t>families/</a:t>
            </a:r>
            <a:r>
              <a:rPr lang="en-US" sz="1000" dirty="0" err="1" smtClean="0"/>
              <a:t>carers</a:t>
            </a:r>
            <a:endParaRPr lang="en-US" sz="1000" dirty="0"/>
          </a:p>
        </p:txBody>
      </p:sp>
      <p:sp>
        <p:nvSpPr>
          <p:cNvPr id="13" name="Rounded Rectangle 12"/>
          <p:cNvSpPr/>
          <p:nvPr/>
        </p:nvSpPr>
        <p:spPr>
          <a:xfrm>
            <a:off x="2349500" y="3725602"/>
            <a:ext cx="1536700" cy="687916"/>
          </a:xfrm>
          <a:prstGeom prst="roundRect">
            <a:avLst/>
          </a:prstGeom>
          <a:solidFill>
            <a:srgbClr val="9C6EAD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Offering financial support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03700" y="3071553"/>
            <a:ext cx="1536700" cy="68791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Participating in pancreatic cancer educational activities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03700" y="3759469"/>
            <a:ext cx="1536700" cy="68791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Training healthcare </a:t>
            </a:r>
            <a:r>
              <a:rPr lang="en-US" sz="1000" dirty="0" smtClean="0"/>
              <a:t>professionals</a:t>
            </a:r>
            <a:endParaRPr lang="en-US" sz="1000" dirty="0"/>
          </a:p>
        </p:txBody>
      </p:sp>
      <p:sp>
        <p:nvSpPr>
          <p:cNvPr id="16" name="Rounded Rectangle 15"/>
          <p:cNvSpPr/>
          <p:nvPr/>
        </p:nvSpPr>
        <p:spPr>
          <a:xfrm>
            <a:off x="6070600" y="3071553"/>
            <a:ext cx="1536700" cy="687916"/>
          </a:xfrm>
          <a:prstGeom prst="roundRect">
            <a:avLst/>
          </a:prstGeom>
          <a:solidFill>
            <a:srgbClr val="83008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Funding pancreatic cancer research projects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70600" y="3759469"/>
            <a:ext cx="1536700" cy="687916"/>
          </a:xfrm>
          <a:prstGeom prst="roundRect">
            <a:avLst/>
          </a:prstGeom>
          <a:solidFill>
            <a:srgbClr val="83008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Undertaking or commissioning </a:t>
            </a:r>
            <a:r>
              <a:rPr lang="en-US" sz="1000" dirty="0" smtClean="0"/>
              <a:t>research  to improve services</a:t>
            </a:r>
            <a:endParaRPr lang="en-US" sz="1000" dirty="0"/>
          </a:p>
        </p:txBody>
      </p:sp>
      <p:sp>
        <p:nvSpPr>
          <p:cNvPr id="18" name="Donut 17"/>
          <p:cNvSpPr/>
          <p:nvPr/>
        </p:nvSpPr>
        <p:spPr>
          <a:xfrm>
            <a:off x="1905000" y="3158333"/>
            <a:ext cx="355600" cy="359997"/>
          </a:xfrm>
          <a:prstGeom prst="donut">
            <a:avLst>
              <a:gd name="adj" fmla="val 9816"/>
            </a:avLst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1905000" y="3844136"/>
            <a:ext cx="355600" cy="359997"/>
          </a:xfrm>
          <a:prstGeom prst="donut">
            <a:avLst>
              <a:gd name="adj" fmla="val 9816"/>
            </a:avLst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1905000" y="4515119"/>
            <a:ext cx="355600" cy="359997"/>
          </a:xfrm>
          <a:prstGeom prst="donut">
            <a:avLst>
              <a:gd name="adj" fmla="val 9816"/>
            </a:avLst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1905000" y="5203035"/>
            <a:ext cx="355600" cy="359997"/>
          </a:xfrm>
          <a:prstGeom prst="donut">
            <a:avLst>
              <a:gd name="adj" fmla="val 9816"/>
            </a:avLst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3784600" y="3156220"/>
            <a:ext cx="355600" cy="359997"/>
          </a:xfrm>
          <a:prstGeom prst="donut">
            <a:avLst>
              <a:gd name="adj" fmla="val 9816"/>
            </a:avLst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3784600" y="3844136"/>
            <a:ext cx="355600" cy="359997"/>
          </a:xfrm>
          <a:prstGeom prst="donut">
            <a:avLst>
              <a:gd name="adj" fmla="val 9816"/>
            </a:avLst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5626100" y="3158333"/>
            <a:ext cx="355600" cy="363098"/>
          </a:xfrm>
          <a:prstGeom prst="donut">
            <a:avLst>
              <a:gd name="adj" fmla="val 9816"/>
            </a:avLst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5626100" y="3846249"/>
            <a:ext cx="355600" cy="359997"/>
          </a:xfrm>
          <a:prstGeom prst="donut">
            <a:avLst>
              <a:gd name="adj" fmla="val 9816"/>
            </a:avLst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7518400" y="3164689"/>
            <a:ext cx="355600" cy="359997"/>
          </a:xfrm>
          <a:prstGeom prst="donut">
            <a:avLst>
              <a:gd name="adj" fmla="val 9816"/>
            </a:avLst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7518400" y="3852605"/>
            <a:ext cx="355600" cy="359997"/>
          </a:xfrm>
          <a:prstGeom prst="donut">
            <a:avLst>
              <a:gd name="adj" fmla="val 9816"/>
            </a:avLst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5001" y="3158332"/>
            <a:ext cx="395998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49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905000" y="3844135"/>
            <a:ext cx="5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31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905000" y="4544490"/>
            <a:ext cx="5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905000" y="5211504"/>
            <a:ext cx="5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37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7531100" y="3844135"/>
            <a:ext cx="5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7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531100" y="3173421"/>
            <a:ext cx="5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32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626100" y="3856842"/>
            <a:ext cx="5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5626100" y="3169184"/>
            <a:ext cx="5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43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3771900" y="3852605"/>
            <a:ext cx="5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784600" y="3177653"/>
            <a:ext cx="5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38</a:t>
            </a:r>
            <a:endParaRPr lang="en-US" sz="1400" dirty="0"/>
          </a:p>
        </p:txBody>
      </p:sp>
      <p:sp>
        <p:nvSpPr>
          <p:cNvPr id="38" name="Donut 37"/>
          <p:cNvSpPr/>
          <p:nvPr/>
        </p:nvSpPr>
        <p:spPr>
          <a:xfrm>
            <a:off x="1905000" y="1674549"/>
            <a:ext cx="355600" cy="360000"/>
          </a:xfrm>
          <a:prstGeom prst="donut">
            <a:avLst>
              <a:gd name="adj" fmla="val 9816"/>
            </a:avLst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16545" y="1692137"/>
            <a:ext cx="5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56</a:t>
            </a:r>
            <a:endParaRPr lang="en-US" sz="1400" dirty="0"/>
          </a:p>
        </p:txBody>
      </p:sp>
      <p:sp>
        <p:nvSpPr>
          <p:cNvPr id="40" name="Donut 39"/>
          <p:cNvSpPr/>
          <p:nvPr/>
        </p:nvSpPr>
        <p:spPr>
          <a:xfrm>
            <a:off x="3768435" y="1641645"/>
            <a:ext cx="355600" cy="365191"/>
          </a:xfrm>
          <a:prstGeom prst="donut">
            <a:avLst>
              <a:gd name="adj" fmla="val 9816"/>
            </a:avLst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76516" y="1653650"/>
            <a:ext cx="5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5637645" y="1630101"/>
            <a:ext cx="5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43</a:t>
            </a:r>
            <a:endParaRPr lang="en-US" sz="1400" dirty="0"/>
          </a:p>
        </p:txBody>
      </p:sp>
      <p:sp>
        <p:nvSpPr>
          <p:cNvPr id="43" name="Donut 42"/>
          <p:cNvSpPr/>
          <p:nvPr/>
        </p:nvSpPr>
        <p:spPr>
          <a:xfrm>
            <a:off x="5626100" y="1620744"/>
            <a:ext cx="355600" cy="345618"/>
          </a:xfrm>
          <a:prstGeom prst="donut">
            <a:avLst>
              <a:gd name="adj" fmla="val 9816"/>
            </a:avLst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Donut 43"/>
          <p:cNvSpPr/>
          <p:nvPr/>
        </p:nvSpPr>
        <p:spPr>
          <a:xfrm>
            <a:off x="7518400" y="1623750"/>
            <a:ext cx="355600" cy="360000"/>
          </a:xfrm>
          <a:prstGeom prst="donut">
            <a:avLst>
              <a:gd name="adj" fmla="val 9816"/>
            </a:avLst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18400" y="1630106"/>
            <a:ext cx="5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31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85801" y="58087"/>
            <a:ext cx="5481787" cy="9429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Advocacy &amp; </a:t>
            </a:r>
            <a:r>
              <a:rPr lang="en-US" dirty="0"/>
              <a:t>awareness</a:t>
            </a:r>
            <a:br>
              <a:rPr lang="en-US" dirty="0"/>
            </a:br>
            <a:r>
              <a:rPr lang="en-US" b="0" i="1" dirty="0"/>
              <a:t>How WPCC members advocate</a:t>
            </a:r>
          </a:p>
        </p:txBody>
      </p:sp>
      <p:sp>
        <p:nvSpPr>
          <p:cNvPr id="35" name="Freeform 9"/>
          <p:cNvSpPr>
            <a:spLocks noEditPoints="1"/>
          </p:cNvSpPr>
          <p:nvPr/>
        </p:nvSpPr>
        <p:spPr bwMode="auto">
          <a:xfrm>
            <a:off x="3627741" y="1185449"/>
            <a:ext cx="1333500" cy="1401233"/>
          </a:xfrm>
          <a:custGeom>
            <a:avLst/>
            <a:gdLst>
              <a:gd name="T0" fmla="*/ 288 w 840"/>
              <a:gd name="T1" fmla="*/ 478 h 662"/>
              <a:gd name="T2" fmla="*/ 232 w 840"/>
              <a:gd name="T3" fmla="*/ 482 h 662"/>
              <a:gd name="T4" fmla="*/ 116 w 840"/>
              <a:gd name="T5" fmla="*/ 533 h 662"/>
              <a:gd name="T6" fmla="*/ 76 w 840"/>
              <a:gd name="T7" fmla="*/ 540 h 662"/>
              <a:gd name="T8" fmla="*/ 64 w 840"/>
              <a:gd name="T9" fmla="*/ 536 h 662"/>
              <a:gd name="T10" fmla="*/ 60 w 840"/>
              <a:gd name="T11" fmla="*/ 520 h 662"/>
              <a:gd name="T12" fmla="*/ 83 w 840"/>
              <a:gd name="T13" fmla="*/ 491 h 662"/>
              <a:gd name="T14" fmla="*/ 118 w 840"/>
              <a:gd name="T15" fmla="*/ 441 h 662"/>
              <a:gd name="T16" fmla="*/ 84 w 840"/>
              <a:gd name="T17" fmla="*/ 401 h 662"/>
              <a:gd name="T18" fmla="*/ 42 w 840"/>
              <a:gd name="T19" fmla="*/ 357 h 662"/>
              <a:gd name="T20" fmla="*/ 14 w 840"/>
              <a:gd name="T21" fmla="*/ 308 h 662"/>
              <a:gd name="T22" fmla="*/ 1 w 840"/>
              <a:gd name="T23" fmla="*/ 253 h 662"/>
              <a:gd name="T24" fmla="*/ 1 w 840"/>
              <a:gd name="T25" fmla="*/ 214 h 662"/>
              <a:gd name="T26" fmla="*/ 41 w 840"/>
              <a:gd name="T27" fmla="*/ 124 h 662"/>
              <a:gd name="T28" fmla="*/ 121 w 840"/>
              <a:gd name="T29" fmla="*/ 53 h 662"/>
              <a:gd name="T30" fmla="*/ 233 w 840"/>
              <a:gd name="T31" fmla="*/ 10 h 662"/>
              <a:gd name="T32" fmla="*/ 331 w 840"/>
              <a:gd name="T33" fmla="*/ 0 h 662"/>
              <a:gd name="T34" fmla="*/ 459 w 840"/>
              <a:gd name="T35" fmla="*/ 20 h 662"/>
              <a:gd name="T36" fmla="*/ 565 w 840"/>
              <a:gd name="T37" fmla="*/ 70 h 662"/>
              <a:gd name="T38" fmla="*/ 635 w 840"/>
              <a:gd name="T39" fmla="*/ 148 h 662"/>
              <a:gd name="T40" fmla="*/ 660 w 840"/>
              <a:gd name="T41" fmla="*/ 229 h 662"/>
              <a:gd name="T42" fmla="*/ 659 w 840"/>
              <a:gd name="T43" fmla="*/ 266 h 662"/>
              <a:gd name="T44" fmla="*/ 621 w 840"/>
              <a:gd name="T45" fmla="*/ 356 h 662"/>
              <a:gd name="T46" fmla="*/ 541 w 840"/>
              <a:gd name="T47" fmla="*/ 426 h 662"/>
              <a:gd name="T48" fmla="*/ 428 w 840"/>
              <a:gd name="T49" fmla="*/ 470 h 662"/>
              <a:gd name="T50" fmla="*/ 330 w 840"/>
              <a:gd name="T51" fmla="*/ 481 h 662"/>
              <a:gd name="T52" fmla="*/ 728 w 840"/>
              <a:gd name="T53" fmla="*/ 576 h 662"/>
              <a:gd name="T54" fmla="*/ 770 w 840"/>
              <a:gd name="T55" fmla="*/ 628 h 662"/>
              <a:gd name="T56" fmla="*/ 780 w 840"/>
              <a:gd name="T57" fmla="*/ 649 h 662"/>
              <a:gd name="T58" fmla="*/ 768 w 840"/>
              <a:gd name="T59" fmla="*/ 662 h 662"/>
              <a:gd name="T60" fmla="*/ 722 w 840"/>
              <a:gd name="T61" fmla="*/ 655 h 662"/>
              <a:gd name="T62" fmla="*/ 622 w 840"/>
              <a:gd name="T63" fmla="*/ 613 h 662"/>
              <a:gd name="T64" fmla="*/ 572 w 840"/>
              <a:gd name="T65" fmla="*/ 597 h 662"/>
              <a:gd name="T66" fmla="*/ 510 w 840"/>
              <a:gd name="T67" fmla="*/ 602 h 662"/>
              <a:gd name="T68" fmla="*/ 389 w 840"/>
              <a:gd name="T69" fmla="*/ 585 h 662"/>
              <a:gd name="T70" fmla="*/ 288 w 840"/>
              <a:gd name="T71" fmla="*/ 538 h 662"/>
              <a:gd name="T72" fmla="*/ 330 w 840"/>
              <a:gd name="T73" fmla="*/ 541 h 662"/>
              <a:gd name="T74" fmla="*/ 475 w 840"/>
              <a:gd name="T75" fmla="*/ 520 h 662"/>
              <a:gd name="T76" fmla="*/ 598 w 840"/>
              <a:gd name="T77" fmla="*/ 460 h 662"/>
              <a:gd name="T78" fmla="*/ 639 w 840"/>
              <a:gd name="T79" fmla="*/ 426 h 662"/>
              <a:gd name="T80" fmla="*/ 681 w 840"/>
              <a:gd name="T81" fmla="*/ 374 h 662"/>
              <a:gd name="T82" fmla="*/ 708 w 840"/>
              <a:gd name="T83" fmla="*/ 318 h 662"/>
              <a:gd name="T84" fmla="*/ 721 w 840"/>
              <a:gd name="T85" fmla="*/ 257 h 662"/>
              <a:gd name="T86" fmla="*/ 718 w 840"/>
              <a:gd name="T87" fmla="*/ 205 h 662"/>
              <a:gd name="T88" fmla="*/ 725 w 840"/>
              <a:gd name="T89" fmla="*/ 178 h 662"/>
              <a:gd name="T90" fmla="*/ 775 w 840"/>
              <a:gd name="T91" fmla="*/ 218 h 662"/>
              <a:gd name="T92" fmla="*/ 813 w 840"/>
              <a:gd name="T93" fmla="*/ 266 h 662"/>
              <a:gd name="T94" fmla="*/ 836 w 840"/>
              <a:gd name="T95" fmla="*/ 319 h 662"/>
              <a:gd name="T96" fmla="*/ 840 w 840"/>
              <a:gd name="T97" fmla="*/ 363 h 662"/>
              <a:gd name="T98" fmla="*/ 832 w 840"/>
              <a:gd name="T99" fmla="*/ 417 h 662"/>
              <a:gd name="T100" fmla="*/ 806 w 840"/>
              <a:gd name="T101" fmla="*/ 468 h 662"/>
              <a:gd name="T102" fmla="*/ 767 w 840"/>
              <a:gd name="T103" fmla="*/ 513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40" h="662">
                <a:moveTo>
                  <a:pt x="330" y="481"/>
                </a:moveTo>
                <a:lnTo>
                  <a:pt x="330" y="481"/>
                </a:lnTo>
                <a:lnTo>
                  <a:pt x="309" y="479"/>
                </a:lnTo>
                <a:lnTo>
                  <a:pt x="288" y="478"/>
                </a:lnTo>
                <a:lnTo>
                  <a:pt x="267" y="477"/>
                </a:lnTo>
                <a:lnTo>
                  <a:pt x="247" y="472"/>
                </a:lnTo>
                <a:lnTo>
                  <a:pt x="247" y="472"/>
                </a:lnTo>
                <a:lnTo>
                  <a:pt x="232" y="482"/>
                </a:lnTo>
                <a:lnTo>
                  <a:pt x="216" y="492"/>
                </a:lnTo>
                <a:lnTo>
                  <a:pt x="185" y="509"/>
                </a:lnTo>
                <a:lnTo>
                  <a:pt x="152" y="522"/>
                </a:lnTo>
                <a:lnTo>
                  <a:pt x="116" y="533"/>
                </a:lnTo>
                <a:lnTo>
                  <a:pt x="116" y="533"/>
                </a:lnTo>
                <a:lnTo>
                  <a:pt x="97" y="537"/>
                </a:lnTo>
                <a:lnTo>
                  <a:pt x="76" y="540"/>
                </a:lnTo>
                <a:lnTo>
                  <a:pt x="76" y="540"/>
                </a:lnTo>
                <a:lnTo>
                  <a:pt x="74" y="540"/>
                </a:lnTo>
                <a:lnTo>
                  <a:pt x="74" y="540"/>
                </a:lnTo>
                <a:lnTo>
                  <a:pt x="70" y="538"/>
                </a:lnTo>
                <a:lnTo>
                  <a:pt x="64" y="536"/>
                </a:lnTo>
                <a:lnTo>
                  <a:pt x="62" y="531"/>
                </a:lnTo>
                <a:lnTo>
                  <a:pt x="60" y="526"/>
                </a:lnTo>
                <a:lnTo>
                  <a:pt x="60" y="526"/>
                </a:lnTo>
                <a:lnTo>
                  <a:pt x="60" y="520"/>
                </a:lnTo>
                <a:lnTo>
                  <a:pt x="62" y="515"/>
                </a:lnTo>
                <a:lnTo>
                  <a:pt x="69" y="506"/>
                </a:lnTo>
                <a:lnTo>
                  <a:pt x="69" y="506"/>
                </a:lnTo>
                <a:lnTo>
                  <a:pt x="83" y="491"/>
                </a:lnTo>
                <a:lnTo>
                  <a:pt x="98" y="474"/>
                </a:lnTo>
                <a:lnTo>
                  <a:pt x="105" y="464"/>
                </a:lnTo>
                <a:lnTo>
                  <a:pt x="111" y="453"/>
                </a:lnTo>
                <a:lnTo>
                  <a:pt x="118" y="441"/>
                </a:lnTo>
                <a:lnTo>
                  <a:pt x="125" y="427"/>
                </a:lnTo>
                <a:lnTo>
                  <a:pt x="125" y="427"/>
                </a:lnTo>
                <a:lnTo>
                  <a:pt x="97" y="410"/>
                </a:lnTo>
                <a:lnTo>
                  <a:pt x="84" y="401"/>
                </a:lnTo>
                <a:lnTo>
                  <a:pt x="73" y="391"/>
                </a:lnTo>
                <a:lnTo>
                  <a:pt x="62" y="380"/>
                </a:lnTo>
                <a:lnTo>
                  <a:pt x="52" y="368"/>
                </a:lnTo>
                <a:lnTo>
                  <a:pt x="42" y="357"/>
                </a:lnTo>
                <a:lnTo>
                  <a:pt x="34" y="346"/>
                </a:lnTo>
                <a:lnTo>
                  <a:pt x="27" y="333"/>
                </a:lnTo>
                <a:lnTo>
                  <a:pt x="20" y="320"/>
                </a:lnTo>
                <a:lnTo>
                  <a:pt x="14" y="308"/>
                </a:lnTo>
                <a:lnTo>
                  <a:pt x="8" y="294"/>
                </a:lnTo>
                <a:lnTo>
                  <a:pt x="5" y="281"/>
                </a:lnTo>
                <a:lnTo>
                  <a:pt x="3" y="267"/>
                </a:lnTo>
                <a:lnTo>
                  <a:pt x="1" y="253"/>
                </a:lnTo>
                <a:lnTo>
                  <a:pt x="0" y="239"/>
                </a:lnTo>
                <a:lnTo>
                  <a:pt x="0" y="239"/>
                </a:lnTo>
                <a:lnTo>
                  <a:pt x="1" y="226"/>
                </a:lnTo>
                <a:lnTo>
                  <a:pt x="1" y="214"/>
                </a:lnTo>
                <a:lnTo>
                  <a:pt x="7" y="190"/>
                </a:lnTo>
                <a:lnTo>
                  <a:pt x="15" y="167"/>
                </a:lnTo>
                <a:lnTo>
                  <a:pt x="27" y="145"/>
                </a:lnTo>
                <a:lnTo>
                  <a:pt x="41" y="124"/>
                </a:lnTo>
                <a:lnTo>
                  <a:pt x="57" y="104"/>
                </a:lnTo>
                <a:lnTo>
                  <a:pt x="76" y="86"/>
                </a:lnTo>
                <a:lnTo>
                  <a:pt x="98" y="69"/>
                </a:lnTo>
                <a:lnTo>
                  <a:pt x="121" y="53"/>
                </a:lnTo>
                <a:lnTo>
                  <a:pt x="146" y="39"/>
                </a:lnTo>
                <a:lnTo>
                  <a:pt x="174" y="28"/>
                </a:lnTo>
                <a:lnTo>
                  <a:pt x="202" y="18"/>
                </a:lnTo>
                <a:lnTo>
                  <a:pt x="233" y="10"/>
                </a:lnTo>
                <a:lnTo>
                  <a:pt x="265" y="4"/>
                </a:lnTo>
                <a:lnTo>
                  <a:pt x="298" y="1"/>
                </a:lnTo>
                <a:lnTo>
                  <a:pt x="331" y="0"/>
                </a:lnTo>
                <a:lnTo>
                  <a:pt x="331" y="0"/>
                </a:lnTo>
                <a:lnTo>
                  <a:pt x="365" y="1"/>
                </a:lnTo>
                <a:lnTo>
                  <a:pt x="397" y="4"/>
                </a:lnTo>
                <a:lnTo>
                  <a:pt x="430" y="11"/>
                </a:lnTo>
                <a:lnTo>
                  <a:pt x="459" y="20"/>
                </a:lnTo>
                <a:lnTo>
                  <a:pt x="489" y="29"/>
                </a:lnTo>
                <a:lnTo>
                  <a:pt x="515" y="41"/>
                </a:lnTo>
                <a:lnTo>
                  <a:pt x="541" y="55"/>
                </a:lnTo>
                <a:lnTo>
                  <a:pt x="565" y="70"/>
                </a:lnTo>
                <a:lnTo>
                  <a:pt x="586" y="88"/>
                </a:lnTo>
                <a:lnTo>
                  <a:pt x="605" y="107"/>
                </a:lnTo>
                <a:lnTo>
                  <a:pt x="621" y="126"/>
                </a:lnTo>
                <a:lnTo>
                  <a:pt x="635" y="148"/>
                </a:lnTo>
                <a:lnTo>
                  <a:pt x="646" y="170"/>
                </a:lnTo>
                <a:lnTo>
                  <a:pt x="655" y="193"/>
                </a:lnTo>
                <a:lnTo>
                  <a:pt x="659" y="216"/>
                </a:lnTo>
                <a:lnTo>
                  <a:pt x="660" y="229"/>
                </a:lnTo>
                <a:lnTo>
                  <a:pt x="662" y="242"/>
                </a:lnTo>
                <a:lnTo>
                  <a:pt x="662" y="242"/>
                </a:lnTo>
                <a:lnTo>
                  <a:pt x="660" y="253"/>
                </a:lnTo>
                <a:lnTo>
                  <a:pt x="659" y="266"/>
                </a:lnTo>
                <a:lnTo>
                  <a:pt x="655" y="290"/>
                </a:lnTo>
                <a:lnTo>
                  <a:pt x="646" y="312"/>
                </a:lnTo>
                <a:lnTo>
                  <a:pt x="635" y="335"/>
                </a:lnTo>
                <a:lnTo>
                  <a:pt x="621" y="356"/>
                </a:lnTo>
                <a:lnTo>
                  <a:pt x="604" y="375"/>
                </a:lnTo>
                <a:lnTo>
                  <a:pt x="584" y="394"/>
                </a:lnTo>
                <a:lnTo>
                  <a:pt x="563" y="410"/>
                </a:lnTo>
                <a:lnTo>
                  <a:pt x="541" y="426"/>
                </a:lnTo>
                <a:lnTo>
                  <a:pt x="514" y="440"/>
                </a:lnTo>
                <a:lnTo>
                  <a:pt x="487" y="453"/>
                </a:lnTo>
                <a:lnTo>
                  <a:pt x="458" y="462"/>
                </a:lnTo>
                <a:lnTo>
                  <a:pt x="428" y="470"/>
                </a:lnTo>
                <a:lnTo>
                  <a:pt x="396" y="475"/>
                </a:lnTo>
                <a:lnTo>
                  <a:pt x="364" y="479"/>
                </a:lnTo>
                <a:lnTo>
                  <a:pt x="330" y="481"/>
                </a:lnTo>
                <a:lnTo>
                  <a:pt x="330" y="481"/>
                </a:lnTo>
                <a:close/>
                <a:moveTo>
                  <a:pt x="715" y="550"/>
                </a:moveTo>
                <a:lnTo>
                  <a:pt x="715" y="550"/>
                </a:lnTo>
                <a:lnTo>
                  <a:pt x="722" y="564"/>
                </a:lnTo>
                <a:lnTo>
                  <a:pt x="728" y="576"/>
                </a:lnTo>
                <a:lnTo>
                  <a:pt x="735" y="586"/>
                </a:lnTo>
                <a:lnTo>
                  <a:pt x="742" y="596"/>
                </a:lnTo>
                <a:lnTo>
                  <a:pt x="756" y="613"/>
                </a:lnTo>
                <a:lnTo>
                  <a:pt x="770" y="628"/>
                </a:lnTo>
                <a:lnTo>
                  <a:pt x="770" y="628"/>
                </a:lnTo>
                <a:lnTo>
                  <a:pt x="777" y="637"/>
                </a:lnTo>
                <a:lnTo>
                  <a:pt x="780" y="642"/>
                </a:lnTo>
                <a:lnTo>
                  <a:pt x="780" y="649"/>
                </a:lnTo>
                <a:lnTo>
                  <a:pt x="780" y="649"/>
                </a:lnTo>
                <a:lnTo>
                  <a:pt x="777" y="655"/>
                </a:lnTo>
                <a:lnTo>
                  <a:pt x="773" y="659"/>
                </a:lnTo>
                <a:lnTo>
                  <a:pt x="768" y="662"/>
                </a:lnTo>
                <a:lnTo>
                  <a:pt x="763" y="662"/>
                </a:lnTo>
                <a:lnTo>
                  <a:pt x="763" y="662"/>
                </a:lnTo>
                <a:lnTo>
                  <a:pt x="742" y="659"/>
                </a:lnTo>
                <a:lnTo>
                  <a:pt x="722" y="655"/>
                </a:lnTo>
                <a:lnTo>
                  <a:pt x="722" y="655"/>
                </a:lnTo>
                <a:lnTo>
                  <a:pt x="687" y="644"/>
                </a:lnTo>
                <a:lnTo>
                  <a:pt x="655" y="630"/>
                </a:lnTo>
                <a:lnTo>
                  <a:pt x="622" y="613"/>
                </a:lnTo>
                <a:lnTo>
                  <a:pt x="607" y="605"/>
                </a:lnTo>
                <a:lnTo>
                  <a:pt x="593" y="595"/>
                </a:lnTo>
                <a:lnTo>
                  <a:pt x="593" y="595"/>
                </a:lnTo>
                <a:lnTo>
                  <a:pt x="572" y="597"/>
                </a:lnTo>
                <a:lnTo>
                  <a:pt x="552" y="599"/>
                </a:lnTo>
                <a:lnTo>
                  <a:pt x="531" y="600"/>
                </a:lnTo>
                <a:lnTo>
                  <a:pt x="510" y="602"/>
                </a:lnTo>
                <a:lnTo>
                  <a:pt x="510" y="602"/>
                </a:lnTo>
                <a:lnTo>
                  <a:pt x="478" y="600"/>
                </a:lnTo>
                <a:lnTo>
                  <a:pt x="447" y="597"/>
                </a:lnTo>
                <a:lnTo>
                  <a:pt x="417" y="592"/>
                </a:lnTo>
                <a:lnTo>
                  <a:pt x="389" y="585"/>
                </a:lnTo>
                <a:lnTo>
                  <a:pt x="361" y="575"/>
                </a:lnTo>
                <a:lnTo>
                  <a:pt x="336" y="565"/>
                </a:lnTo>
                <a:lnTo>
                  <a:pt x="310" y="552"/>
                </a:lnTo>
                <a:lnTo>
                  <a:pt x="288" y="538"/>
                </a:lnTo>
                <a:lnTo>
                  <a:pt x="288" y="538"/>
                </a:lnTo>
                <a:lnTo>
                  <a:pt x="309" y="540"/>
                </a:lnTo>
                <a:lnTo>
                  <a:pt x="330" y="541"/>
                </a:lnTo>
                <a:lnTo>
                  <a:pt x="330" y="541"/>
                </a:lnTo>
                <a:lnTo>
                  <a:pt x="367" y="540"/>
                </a:lnTo>
                <a:lnTo>
                  <a:pt x="404" y="536"/>
                </a:lnTo>
                <a:lnTo>
                  <a:pt x="440" y="529"/>
                </a:lnTo>
                <a:lnTo>
                  <a:pt x="475" y="520"/>
                </a:lnTo>
                <a:lnTo>
                  <a:pt x="508" y="509"/>
                </a:lnTo>
                <a:lnTo>
                  <a:pt x="539" y="495"/>
                </a:lnTo>
                <a:lnTo>
                  <a:pt x="570" y="478"/>
                </a:lnTo>
                <a:lnTo>
                  <a:pt x="598" y="460"/>
                </a:lnTo>
                <a:lnTo>
                  <a:pt x="598" y="460"/>
                </a:lnTo>
                <a:lnTo>
                  <a:pt x="612" y="448"/>
                </a:lnTo>
                <a:lnTo>
                  <a:pt x="626" y="437"/>
                </a:lnTo>
                <a:lnTo>
                  <a:pt x="639" y="426"/>
                </a:lnTo>
                <a:lnTo>
                  <a:pt x="650" y="413"/>
                </a:lnTo>
                <a:lnTo>
                  <a:pt x="662" y="401"/>
                </a:lnTo>
                <a:lnTo>
                  <a:pt x="671" y="388"/>
                </a:lnTo>
                <a:lnTo>
                  <a:pt x="681" y="374"/>
                </a:lnTo>
                <a:lnTo>
                  <a:pt x="690" y="361"/>
                </a:lnTo>
                <a:lnTo>
                  <a:pt x="697" y="347"/>
                </a:lnTo>
                <a:lnTo>
                  <a:pt x="702" y="333"/>
                </a:lnTo>
                <a:lnTo>
                  <a:pt x="708" y="318"/>
                </a:lnTo>
                <a:lnTo>
                  <a:pt x="712" y="304"/>
                </a:lnTo>
                <a:lnTo>
                  <a:pt x="716" y="288"/>
                </a:lnTo>
                <a:lnTo>
                  <a:pt x="719" y="273"/>
                </a:lnTo>
                <a:lnTo>
                  <a:pt x="721" y="257"/>
                </a:lnTo>
                <a:lnTo>
                  <a:pt x="721" y="242"/>
                </a:lnTo>
                <a:lnTo>
                  <a:pt x="721" y="242"/>
                </a:lnTo>
                <a:lnTo>
                  <a:pt x="721" y="223"/>
                </a:lnTo>
                <a:lnTo>
                  <a:pt x="718" y="205"/>
                </a:lnTo>
                <a:lnTo>
                  <a:pt x="715" y="187"/>
                </a:lnTo>
                <a:lnTo>
                  <a:pt x="711" y="170"/>
                </a:lnTo>
                <a:lnTo>
                  <a:pt x="711" y="170"/>
                </a:lnTo>
                <a:lnTo>
                  <a:pt x="725" y="178"/>
                </a:lnTo>
                <a:lnTo>
                  <a:pt x="739" y="188"/>
                </a:lnTo>
                <a:lnTo>
                  <a:pt x="751" y="197"/>
                </a:lnTo>
                <a:lnTo>
                  <a:pt x="764" y="208"/>
                </a:lnTo>
                <a:lnTo>
                  <a:pt x="775" y="218"/>
                </a:lnTo>
                <a:lnTo>
                  <a:pt x="787" y="229"/>
                </a:lnTo>
                <a:lnTo>
                  <a:pt x="796" y="242"/>
                </a:lnTo>
                <a:lnTo>
                  <a:pt x="805" y="253"/>
                </a:lnTo>
                <a:lnTo>
                  <a:pt x="813" y="266"/>
                </a:lnTo>
                <a:lnTo>
                  <a:pt x="820" y="278"/>
                </a:lnTo>
                <a:lnTo>
                  <a:pt x="826" y="291"/>
                </a:lnTo>
                <a:lnTo>
                  <a:pt x="832" y="305"/>
                </a:lnTo>
                <a:lnTo>
                  <a:pt x="836" y="319"/>
                </a:lnTo>
                <a:lnTo>
                  <a:pt x="839" y="333"/>
                </a:lnTo>
                <a:lnTo>
                  <a:pt x="840" y="347"/>
                </a:lnTo>
                <a:lnTo>
                  <a:pt x="840" y="363"/>
                </a:lnTo>
                <a:lnTo>
                  <a:pt x="840" y="363"/>
                </a:lnTo>
                <a:lnTo>
                  <a:pt x="840" y="377"/>
                </a:lnTo>
                <a:lnTo>
                  <a:pt x="839" y="391"/>
                </a:lnTo>
                <a:lnTo>
                  <a:pt x="836" y="403"/>
                </a:lnTo>
                <a:lnTo>
                  <a:pt x="832" y="417"/>
                </a:lnTo>
                <a:lnTo>
                  <a:pt x="827" y="430"/>
                </a:lnTo>
                <a:lnTo>
                  <a:pt x="820" y="444"/>
                </a:lnTo>
                <a:lnTo>
                  <a:pt x="815" y="455"/>
                </a:lnTo>
                <a:lnTo>
                  <a:pt x="806" y="468"/>
                </a:lnTo>
                <a:lnTo>
                  <a:pt x="798" y="479"/>
                </a:lnTo>
                <a:lnTo>
                  <a:pt x="788" y="492"/>
                </a:lnTo>
                <a:lnTo>
                  <a:pt x="778" y="502"/>
                </a:lnTo>
                <a:lnTo>
                  <a:pt x="767" y="513"/>
                </a:lnTo>
                <a:lnTo>
                  <a:pt x="743" y="533"/>
                </a:lnTo>
                <a:lnTo>
                  <a:pt x="715" y="550"/>
                </a:lnTo>
                <a:lnTo>
                  <a:pt x="715" y="5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0"/>
          <p:cNvSpPr>
            <a:spLocks noEditPoints="1"/>
          </p:cNvSpPr>
          <p:nvPr/>
        </p:nvSpPr>
        <p:spPr bwMode="auto">
          <a:xfrm>
            <a:off x="6220153" y="2961819"/>
            <a:ext cx="559360" cy="566552"/>
          </a:xfrm>
          <a:custGeom>
            <a:avLst/>
            <a:gdLst>
              <a:gd name="T0" fmla="*/ 595 w 658"/>
              <a:gd name="T1" fmla="*/ 160 h 517"/>
              <a:gd name="T2" fmla="*/ 422 w 658"/>
              <a:gd name="T3" fmla="*/ 280 h 517"/>
              <a:gd name="T4" fmla="*/ 379 w 658"/>
              <a:gd name="T5" fmla="*/ 311 h 517"/>
              <a:gd name="T6" fmla="*/ 352 w 658"/>
              <a:gd name="T7" fmla="*/ 325 h 517"/>
              <a:gd name="T8" fmla="*/ 328 w 658"/>
              <a:gd name="T9" fmla="*/ 330 h 517"/>
              <a:gd name="T10" fmla="*/ 328 w 658"/>
              <a:gd name="T11" fmla="*/ 330 h 517"/>
              <a:gd name="T12" fmla="*/ 317 w 658"/>
              <a:gd name="T13" fmla="*/ 327 h 517"/>
              <a:gd name="T14" fmla="*/ 292 w 658"/>
              <a:gd name="T15" fmla="*/ 318 h 517"/>
              <a:gd name="T16" fmla="*/ 255 w 658"/>
              <a:gd name="T17" fmla="*/ 294 h 517"/>
              <a:gd name="T18" fmla="*/ 234 w 658"/>
              <a:gd name="T19" fmla="*/ 280 h 517"/>
              <a:gd name="T20" fmla="*/ 63 w 658"/>
              <a:gd name="T21" fmla="*/ 160 h 517"/>
              <a:gd name="T22" fmla="*/ 42 w 658"/>
              <a:gd name="T23" fmla="*/ 142 h 517"/>
              <a:gd name="T24" fmla="*/ 21 w 658"/>
              <a:gd name="T25" fmla="*/ 119 h 517"/>
              <a:gd name="T26" fmla="*/ 5 w 658"/>
              <a:gd name="T27" fmla="*/ 93 h 517"/>
              <a:gd name="T28" fmla="*/ 0 w 658"/>
              <a:gd name="T29" fmla="*/ 67 h 517"/>
              <a:gd name="T30" fmla="*/ 0 w 658"/>
              <a:gd name="T31" fmla="*/ 53 h 517"/>
              <a:gd name="T32" fmla="*/ 8 w 658"/>
              <a:gd name="T33" fmla="*/ 29 h 517"/>
              <a:gd name="T34" fmla="*/ 22 w 658"/>
              <a:gd name="T35" fmla="*/ 11 h 517"/>
              <a:gd name="T36" fmla="*/ 44 w 658"/>
              <a:gd name="T37" fmla="*/ 1 h 517"/>
              <a:gd name="T38" fmla="*/ 599 w 658"/>
              <a:gd name="T39" fmla="*/ 0 h 517"/>
              <a:gd name="T40" fmla="*/ 611 w 658"/>
              <a:gd name="T41" fmla="*/ 1 h 517"/>
              <a:gd name="T42" fmla="*/ 632 w 658"/>
              <a:gd name="T43" fmla="*/ 10 h 517"/>
              <a:gd name="T44" fmla="*/ 647 w 658"/>
              <a:gd name="T45" fmla="*/ 27 h 517"/>
              <a:gd name="T46" fmla="*/ 657 w 658"/>
              <a:gd name="T47" fmla="*/ 48 h 517"/>
              <a:gd name="T48" fmla="*/ 658 w 658"/>
              <a:gd name="T49" fmla="*/ 59 h 517"/>
              <a:gd name="T50" fmla="*/ 653 w 658"/>
              <a:gd name="T51" fmla="*/ 88 h 517"/>
              <a:gd name="T52" fmla="*/ 639 w 658"/>
              <a:gd name="T53" fmla="*/ 117 h 517"/>
              <a:gd name="T54" fmla="*/ 619 w 658"/>
              <a:gd name="T55" fmla="*/ 140 h 517"/>
              <a:gd name="T56" fmla="*/ 595 w 658"/>
              <a:gd name="T57" fmla="*/ 160 h 517"/>
              <a:gd name="T58" fmla="*/ 658 w 658"/>
              <a:gd name="T59" fmla="*/ 460 h 517"/>
              <a:gd name="T60" fmla="*/ 657 w 658"/>
              <a:gd name="T61" fmla="*/ 471 h 517"/>
              <a:gd name="T62" fmla="*/ 647 w 658"/>
              <a:gd name="T63" fmla="*/ 492 h 517"/>
              <a:gd name="T64" fmla="*/ 632 w 658"/>
              <a:gd name="T65" fmla="*/ 507 h 517"/>
              <a:gd name="T66" fmla="*/ 611 w 658"/>
              <a:gd name="T67" fmla="*/ 517 h 517"/>
              <a:gd name="T68" fmla="*/ 59 w 658"/>
              <a:gd name="T69" fmla="*/ 517 h 517"/>
              <a:gd name="T70" fmla="*/ 46 w 658"/>
              <a:gd name="T71" fmla="*/ 517 h 517"/>
              <a:gd name="T72" fmla="*/ 25 w 658"/>
              <a:gd name="T73" fmla="*/ 507 h 517"/>
              <a:gd name="T74" fmla="*/ 9 w 658"/>
              <a:gd name="T75" fmla="*/ 492 h 517"/>
              <a:gd name="T76" fmla="*/ 1 w 658"/>
              <a:gd name="T77" fmla="*/ 471 h 517"/>
              <a:gd name="T78" fmla="*/ 0 w 658"/>
              <a:gd name="T79" fmla="*/ 167 h 517"/>
              <a:gd name="T80" fmla="*/ 16 w 658"/>
              <a:gd name="T81" fmla="*/ 184 h 517"/>
              <a:gd name="T82" fmla="*/ 36 w 658"/>
              <a:gd name="T83" fmla="*/ 200 h 517"/>
              <a:gd name="T84" fmla="*/ 174 w 658"/>
              <a:gd name="T85" fmla="*/ 294 h 517"/>
              <a:gd name="T86" fmla="*/ 219 w 658"/>
              <a:gd name="T87" fmla="*/ 326 h 517"/>
              <a:gd name="T88" fmla="*/ 257 w 658"/>
              <a:gd name="T89" fmla="*/ 351 h 517"/>
              <a:gd name="T90" fmla="*/ 285 w 658"/>
              <a:gd name="T91" fmla="*/ 367 h 517"/>
              <a:gd name="T92" fmla="*/ 313 w 658"/>
              <a:gd name="T93" fmla="*/ 375 h 517"/>
              <a:gd name="T94" fmla="*/ 328 w 658"/>
              <a:gd name="T95" fmla="*/ 377 h 517"/>
              <a:gd name="T96" fmla="*/ 328 w 658"/>
              <a:gd name="T97" fmla="*/ 377 h 517"/>
              <a:gd name="T98" fmla="*/ 359 w 658"/>
              <a:gd name="T99" fmla="*/ 372 h 517"/>
              <a:gd name="T100" fmla="*/ 387 w 658"/>
              <a:gd name="T101" fmla="*/ 360 h 517"/>
              <a:gd name="T102" fmla="*/ 414 w 658"/>
              <a:gd name="T103" fmla="*/ 343 h 517"/>
              <a:gd name="T104" fmla="*/ 438 w 658"/>
              <a:gd name="T105" fmla="*/ 326 h 517"/>
              <a:gd name="T106" fmla="*/ 621 w 658"/>
              <a:gd name="T107" fmla="*/ 200 h 517"/>
              <a:gd name="T108" fmla="*/ 640 w 658"/>
              <a:gd name="T109" fmla="*/ 184 h 517"/>
              <a:gd name="T110" fmla="*/ 658 w 658"/>
              <a:gd name="T111" fmla="*/ 46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8" h="517">
                <a:moveTo>
                  <a:pt x="595" y="160"/>
                </a:moveTo>
                <a:lnTo>
                  <a:pt x="595" y="160"/>
                </a:lnTo>
                <a:lnTo>
                  <a:pt x="422" y="280"/>
                </a:lnTo>
                <a:lnTo>
                  <a:pt x="422" y="280"/>
                </a:lnTo>
                <a:lnTo>
                  <a:pt x="403" y="294"/>
                </a:lnTo>
                <a:lnTo>
                  <a:pt x="379" y="311"/>
                </a:lnTo>
                <a:lnTo>
                  <a:pt x="365" y="318"/>
                </a:lnTo>
                <a:lnTo>
                  <a:pt x="352" y="325"/>
                </a:lnTo>
                <a:lnTo>
                  <a:pt x="341" y="327"/>
                </a:lnTo>
                <a:lnTo>
                  <a:pt x="328" y="330"/>
                </a:lnTo>
                <a:lnTo>
                  <a:pt x="328" y="330"/>
                </a:lnTo>
                <a:lnTo>
                  <a:pt x="328" y="330"/>
                </a:lnTo>
                <a:lnTo>
                  <a:pt x="328" y="330"/>
                </a:lnTo>
                <a:lnTo>
                  <a:pt x="317" y="327"/>
                </a:lnTo>
                <a:lnTo>
                  <a:pt x="304" y="325"/>
                </a:lnTo>
                <a:lnTo>
                  <a:pt x="292" y="318"/>
                </a:lnTo>
                <a:lnTo>
                  <a:pt x="279" y="311"/>
                </a:lnTo>
                <a:lnTo>
                  <a:pt x="255" y="294"/>
                </a:lnTo>
                <a:lnTo>
                  <a:pt x="234" y="280"/>
                </a:lnTo>
                <a:lnTo>
                  <a:pt x="234" y="280"/>
                </a:lnTo>
                <a:lnTo>
                  <a:pt x="63" y="160"/>
                </a:lnTo>
                <a:lnTo>
                  <a:pt x="63" y="160"/>
                </a:lnTo>
                <a:lnTo>
                  <a:pt x="53" y="152"/>
                </a:lnTo>
                <a:lnTo>
                  <a:pt x="42" y="142"/>
                </a:lnTo>
                <a:lnTo>
                  <a:pt x="30" y="132"/>
                </a:lnTo>
                <a:lnTo>
                  <a:pt x="21" y="119"/>
                </a:lnTo>
                <a:lnTo>
                  <a:pt x="12" y="107"/>
                </a:lnTo>
                <a:lnTo>
                  <a:pt x="5" y="93"/>
                </a:lnTo>
                <a:lnTo>
                  <a:pt x="1" y="80"/>
                </a:lnTo>
                <a:lnTo>
                  <a:pt x="0" y="67"/>
                </a:lnTo>
                <a:lnTo>
                  <a:pt x="0" y="67"/>
                </a:lnTo>
                <a:lnTo>
                  <a:pt x="0" y="53"/>
                </a:lnTo>
                <a:lnTo>
                  <a:pt x="2" y="42"/>
                </a:lnTo>
                <a:lnTo>
                  <a:pt x="8" y="29"/>
                </a:lnTo>
                <a:lnTo>
                  <a:pt x="14" y="20"/>
                </a:lnTo>
                <a:lnTo>
                  <a:pt x="22" y="11"/>
                </a:lnTo>
                <a:lnTo>
                  <a:pt x="32" y="6"/>
                </a:lnTo>
                <a:lnTo>
                  <a:pt x="44" y="1"/>
                </a:lnTo>
                <a:lnTo>
                  <a:pt x="59" y="0"/>
                </a:lnTo>
                <a:lnTo>
                  <a:pt x="599" y="0"/>
                </a:lnTo>
                <a:lnTo>
                  <a:pt x="599" y="0"/>
                </a:lnTo>
                <a:lnTo>
                  <a:pt x="611" y="1"/>
                </a:lnTo>
                <a:lnTo>
                  <a:pt x="622" y="4"/>
                </a:lnTo>
                <a:lnTo>
                  <a:pt x="632" y="10"/>
                </a:lnTo>
                <a:lnTo>
                  <a:pt x="640" y="17"/>
                </a:lnTo>
                <a:lnTo>
                  <a:pt x="647" y="27"/>
                </a:lnTo>
                <a:lnTo>
                  <a:pt x="653" y="36"/>
                </a:lnTo>
                <a:lnTo>
                  <a:pt x="657" y="48"/>
                </a:lnTo>
                <a:lnTo>
                  <a:pt x="658" y="59"/>
                </a:lnTo>
                <a:lnTo>
                  <a:pt x="658" y="59"/>
                </a:lnTo>
                <a:lnTo>
                  <a:pt x="657" y="74"/>
                </a:lnTo>
                <a:lnTo>
                  <a:pt x="653" y="88"/>
                </a:lnTo>
                <a:lnTo>
                  <a:pt x="646" y="103"/>
                </a:lnTo>
                <a:lnTo>
                  <a:pt x="639" y="117"/>
                </a:lnTo>
                <a:lnTo>
                  <a:pt x="629" y="129"/>
                </a:lnTo>
                <a:lnTo>
                  <a:pt x="619" y="140"/>
                </a:lnTo>
                <a:lnTo>
                  <a:pt x="606" y="150"/>
                </a:lnTo>
                <a:lnTo>
                  <a:pt x="595" y="160"/>
                </a:lnTo>
                <a:lnTo>
                  <a:pt x="595" y="160"/>
                </a:lnTo>
                <a:close/>
                <a:moveTo>
                  <a:pt x="658" y="460"/>
                </a:moveTo>
                <a:lnTo>
                  <a:pt x="658" y="460"/>
                </a:lnTo>
                <a:lnTo>
                  <a:pt x="657" y="471"/>
                </a:lnTo>
                <a:lnTo>
                  <a:pt x="653" y="482"/>
                </a:lnTo>
                <a:lnTo>
                  <a:pt x="647" y="492"/>
                </a:lnTo>
                <a:lnTo>
                  <a:pt x="640" y="500"/>
                </a:lnTo>
                <a:lnTo>
                  <a:pt x="632" y="507"/>
                </a:lnTo>
                <a:lnTo>
                  <a:pt x="622" y="513"/>
                </a:lnTo>
                <a:lnTo>
                  <a:pt x="611" y="517"/>
                </a:lnTo>
                <a:lnTo>
                  <a:pt x="599" y="517"/>
                </a:lnTo>
                <a:lnTo>
                  <a:pt x="59" y="517"/>
                </a:lnTo>
                <a:lnTo>
                  <a:pt x="59" y="517"/>
                </a:lnTo>
                <a:lnTo>
                  <a:pt x="46" y="517"/>
                </a:lnTo>
                <a:lnTo>
                  <a:pt x="35" y="513"/>
                </a:lnTo>
                <a:lnTo>
                  <a:pt x="25" y="507"/>
                </a:lnTo>
                <a:lnTo>
                  <a:pt x="16" y="500"/>
                </a:lnTo>
                <a:lnTo>
                  <a:pt x="9" y="492"/>
                </a:lnTo>
                <a:lnTo>
                  <a:pt x="4" y="482"/>
                </a:lnTo>
                <a:lnTo>
                  <a:pt x="1" y="471"/>
                </a:lnTo>
                <a:lnTo>
                  <a:pt x="0" y="460"/>
                </a:lnTo>
                <a:lnTo>
                  <a:pt x="0" y="167"/>
                </a:lnTo>
                <a:lnTo>
                  <a:pt x="0" y="167"/>
                </a:lnTo>
                <a:lnTo>
                  <a:pt x="16" y="184"/>
                </a:lnTo>
                <a:lnTo>
                  <a:pt x="36" y="200"/>
                </a:lnTo>
                <a:lnTo>
                  <a:pt x="36" y="200"/>
                </a:lnTo>
                <a:lnTo>
                  <a:pt x="129" y="261"/>
                </a:lnTo>
                <a:lnTo>
                  <a:pt x="174" y="294"/>
                </a:lnTo>
                <a:lnTo>
                  <a:pt x="219" y="326"/>
                </a:lnTo>
                <a:lnTo>
                  <a:pt x="219" y="326"/>
                </a:lnTo>
                <a:lnTo>
                  <a:pt x="244" y="343"/>
                </a:lnTo>
                <a:lnTo>
                  <a:pt x="257" y="351"/>
                </a:lnTo>
                <a:lnTo>
                  <a:pt x="271" y="360"/>
                </a:lnTo>
                <a:lnTo>
                  <a:pt x="285" y="367"/>
                </a:lnTo>
                <a:lnTo>
                  <a:pt x="299" y="372"/>
                </a:lnTo>
                <a:lnTo>
                  <a:pt x="313" y="375"/>
                </a:lnTo>
                <a:lnTo>
                  <a:pt x="328" y="377"/>
                </a:lnTo>
                <a:lnTo>
                  <a:pt x="328" y="377"/>
                </a:lnTo>
                <a:lnTo>
                  <a:pt x="328" y="377"/>
                </a:lnTo>
                <a:lnTo>
                  <a:pt x="328" y="377"/>
                </a:lnTo>
                <a:lnTo>
                  <a:pt x="344" y="375"/>
                </a:lnTo>
                <a:lnTo>
                  <a:pt x="359" y="372"/>
                </a:lnTo>
                <a:lnTo>
                  <a:pt x="373" y="367"/>
                </a:lnTo>
                <a:lnTo>
                  <a:pt x="387" y="360"/>
                </a:lnTo>
                <a:lnTo>
                  <a:pt x="400" y="351"/>
                </a:lnTo>
                <a:lnTo>
                  <a:pt x="414" y="343"/>
                </a:lnTo>
                <a:lnTo>
                  <a:pt x="438" y="326"/>
                </a:lnTo>
                <a:lnTo>
                  <a:pt x="438" y="326"/>
                </a:lnTo>
                <a:lnTo>
                  <a:pt x="529" y="261"/>
                </a:lnTo>
                <a:lnTo>
                  <a:pt x="621" y="200"/>
                </a:lnTo>
                <a:lnTo>
                  <a:pt x="621" y="200"/>
                </a:lnTo>
                <a:lnTo>
                  <a:pt x="640" y="184"/>
                </a:lnTo>
                <a:lnTo>
                  <a:pt x="658" y="167"/>
                </a:lnTo>
                <a:lnTo>
                  <a:pt x="658" y="460"/>
                </a:lnTo>
                <a:close/>
              </a:path>
            </a:pathLst>
          </a:custGeom>
          <a:solidFill>
            <a:srgbClr val="EB442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1"/>
          <p:cNvSpPr>
            <a:spLocks noEditPoints="1"/>
          </p:cNvSpPr>
          <p:nvPr/>
        </p:nvSpPr>
        <p:spPr bwMode="auto">
          <a:xfrm>
            <a:off x="5638235" y="2847026"/>
            <a:ext cx="543716" cy="949573"/>
          </a:xfrm>
          <a:custGeom>
            <a:avLst/>
            <a:gdLst>
              <a:gd name="T0" fmla="*/ 441 w 682"/>
              <a:gd name="T1" fmla="*/ 284 h 797"/>
              <a:gd name="T2" fmla="*/ 682 w 682"/>
              <a:gd name="T3" fmla="*/ 284 h 797"/>
              <a:gd name="T4" fmla="*/ 682 w 682"/>
              <a:gd name="T5" fmla="*/ 755 h 797"/>
              <a:gd name="T6" fmla="*/ 682 w 682"/>
              <a:gd name="T7" fmla="*/ 755 h 797"/>
              <a:gd name="T8" fmla="*/ 682 w 682"/>
              <a:gd name="T9" fmla="*/ 764 h 797"/>
              <a:gd name="T10" fmla="*/ 680 w 682"/>
              <a:gd name="T11" fmla="*/ 772 h 797"/>
              <a:gd name="T12" fmla="*/ 675 w 682"/>
              <a:gd name="T13" fmla="*/ 779 h 797"/>
              <a:gd name="T14" fmla="*/ 670 w 682"/>
              <a:gd name="T15" fmla="*/ 785 h 797"/>
              <a:gd name="T16" fmla="*/ 664 w 682"/>
              <a:gd name="T17" fmla="*/ 790 h 797"/>
              <a:gd name="T18" fmla="*/ 657 w 682"/>
              <a:gd name="T19" fmla="*/ 795 h 797"/>
              <a:gd name="T20" fmla="*/ 649 w 682"/>
              <a:gd name="T21" fmla="*/ 797 h 797"/>
              <a:gd name="T22" fmla="*/ 640 w 682"/>
              <a:gd name="T23" fmla="*/ 797 h 797"/>
              <a:gd name="T24" fmla="*/ 42 w 682"/>
              <a:gd name="T25" fmla="*/ 797 h 797"/>
              <a:gd name="T26" fmla="*/ 42 w 682"/>
              <a:gd name="T27" fmla="*/ 797 h 797"/>
              <a:gd name="T28" fmla="*/ 33 w 682"/>
              <a:gd name="T29" fmla="*/ 797 h 797"/>
              <a:gd name="T30" fmla="*/ 25 w 682"/>
              <a:gd name="T31" fmla="*/ 795 h 797"/>
              <a:gd name="T32" fmla="*/ 18 w 682"/>
              <a:gd name="T33" fmla="*/ 790 h 797"/>
              <a:gd name="T34" fmla="*/ 12 w 682"/>
              <a:gd name="T35" fmla="*/ 785 h 797"/>
              <a:gd name="T36" fmla="*/ 7 w 682"/>
              <a:gd name="T37" fmla="*/ 779 h 797"/>
              <a:gd name="T38" fmla="*/ 2 w 682"/>
              <a:gd name="T39" fmla="*/ 772 h 797"/>
              <a:gd name="T40" fmla="*/ 0 w 682"/>
              <a:gd name="T41" fmla="*/ 764 h 797"/>
              <a:gd name="T42" fmla="*/ 0 w 682"/>
              <a:gd name="T43" fmla="*/ 755 h 797"/>
              <a:gd name="T44" fmla="*/ 0 w 682"/>
              <a:gd name="T45" fmla="*/ 42 h 797"/>
              <a:gd name="T46" fmla="*/ 0 w 682"/>
              <a:gd name="T47" fmla="*/ 42 h 797"/>
              <a:gd name="T48" fmla="*/ 0 w 682"/>
              <a:gd name="T49" fmla="*/ 34 h 797"/>
              <a:gd name="T50" fmla="*/ 2 w 682"/>
              <a:gd name="T51" fmla="*/ 25 h 797"/>
              <a:gd name="T52" fmla="*/ 7 w 682"/>
              <a:gd name="T53" fmla="*/ 18 h 797"/>
              <a:gd name="T54" fmla="*/ 12 w 682"/>
              <a:gd name="T55" fmla="*/ 13 h 797"/>
              <a:gd name="T56" fmla="*/ 18 w 682"/>
              <a:gd name="T57" fmla="*/ 7 h 797"/>
              <a:gd name="T58" fmla="*/ 25 w 682"/>
              <a:gd name="T59" fmla="*/ 3 h 797"/>
              <a:gd name="T60" fmla="*/ 33 w 682"/>
              <a:gd name="T61" fmla="*/ 0 h 797"/>
              <a:gd name="T62" fmla="*/ 42 w 682"/>
              <a:gd name="T63" fmla="*/ 0 h 797"/>
              <a:gd name="T64" fmla="*/ 397 w 682"/>
              <a:gd name="T65" fmla="*/ 0 h 797"/>
              <a:gd name="T66" fmla="*/ 397 w 682"/>
              <a:gd name="T67" fmla="*/ 242 h 797"/>
              <a:gd name="T68" fmla="*/ 397 w 682"/>
              <a:gd name="T69" fmla="*/ 242 h 797"/>
              <a:gd name="T70" fmla="*/ 399 w 682"/>
              <a:gd name="T71" fmla="*/ 250 h 797"/>
              <a:gd name="T72" fmla="*/ 401 w 682"/>
              <a:gd name="T73" fmla="*/ 259 h 797"/>
              <a:gd name="T74" fmla="*/ 406 w 682"/>
              <a:gd name="T75" fmla="*/ 266 h 797"/>
              <a:gd name="T76" fmla="*/ 410 w 682"/>
              <a:gd name="T77" fmla="*/ 273 h 797"/>
              <a:gd name="T78" fmla="*/ 417 w 682"/>
              <a:gd name="T79" fmla="*/ 277 h 797"/>
              <a:gd name="T80" fmla="*/ 424 w 682"/>
              <a:gd name="T81" fmla="*/ 281 h 797"/>
              <a:gd name="T82" fmla="*/ 432 w 682"/>
              <a:gd name="T83" fmla="*/ 284 h 797"/>
              <a:gd name="T84" fmla="*/ 441 w 682"/>
              <a:gd name="T85" fmla="*/ 284 h 797"/>
              <a:gd name="T86" fmla="*/ 441 w 682"/>
              <a:gd name="T87" fmla="*/ 284 h 797"/>
              <a:gd name="T88" fmla="*/ 455 w 682"/>
              <a:gd name="T89" fmla="*/ 17 h 797"/>
              <a:gd name="T90" fmla="*/ 455 w 682"/>
              <a:gd name="T91" fmla="*/ 17 h 797"/>
              <a:gd name="T92" fmla="*/ 463 w 682"/>
              <a:gd name="T93" fmla="*/ 24 h 797"/>
              <a:gd name="T94" fmla="*/ 470 w 682"/>
              <a:gd name="T95" fmla="*/ 30 h 797"/>
              <a:gd name="T96" fmla="*/ 653 w 682"/>
              <a:gd name="T97" fmla="*/ 211 h 797"/>
              <a:gd name="T98" fmla="*/ 653 w 682"/>
              <a:gd name="T99" fmla="*/ 211 h 797"/>
              <a:gd name="T100" fmla="*/ 658 w 682"/>
              <a:gd name="T101" fmla="*/ 219 h 797"/>
              <a:gd name="T102" fmla="*/ 664 w 682"/>
              <a:gd name="T103" fmla="*/ 228 h 797"/>
              <a:gd name="T104" fmla="*/ 455 w 682"/>
              <a:gd name="T105" fmla="*/ 228 h 797"/>
              <a:gd name="T106" fmla="*/ 455 w 682"/>
              <a:gd name="T107" fmla="*/ 17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2" h="797">
                <a:moveTo>
                  <a:pt x="441" y="284"/>
                </a:moveTo>
                <a:lnTo>
                  <a:pt x="682" y="284"/>
                </a:lnTo>
                <a:lnTo>
                  <a:pt x="682" y="755"/>
                </a:lnTo>
                <a:lnTo>
                  <a:pt x="682" y="755"/>
                </a:lnTo>
                <a:lnTo>
                  <a:pt x="682" y="764"/>
                </a:lnTo>
                <a:lnTo>
                  <a:pt x="680" y="772"/>
                </a:lnTo>
                <a:lnTo>
                  <a:pt x="675" y="779"/>
                </a:lnTo>
                <a:lnTo>
                  <a:pt x="670" y="785"/>
                </a:lnTo>
                <a:lnTo>
                  <a:pt x="664" y="790"/>
                </a:lnTo>
                <a:lnTo>
                  <a:pt x="657" y="795"/>
                </a:lnTo>
                <a:lnTo>
                  <a:pt x="649" y="797"/>
                </a:lnTo>
                <a:lnTo>
                  <a:pt x="640" y="797"/>
                </a:lnTo>
                <a:lnTo>
                  <a:pt x="42" y="797"/>
                </a:lnTo>
                <a:lnTo>
                  <a:pt x="42" y="797"/>
                </a:lnTo>
                <a:lnTo>
                  <a:pt x="33" y="797"/>
                </a:lnTo>
                <a:lnTo>
                  <a:pt x="25" y="795"/>
                </a:lnTo>
                <a:lnTo>
                  <a:pt x="18" y="790"/>
                </a:lnTo>
                <a:lnTo>
                  <a:pt x="12" y="785"/>
                </a:lnTo>
                <a:lnTo>
                  <a:pt x="7" y="779"/>
                </a:lnTo>
                <a:lnTo>
                  <a:pt x="2" y="772"/>
                </a:lnTo>
                <a:lnTo>
                  <a:pt x="0" y="764"/>
                </a:lnTo>
                <a:lnTo>
                  <a:pt x="0" y="755"/>
                </a:lnTo>
                <a:lnTo>
                  <a:pt x="0" y="42"/>
                </a:lnTo>
                <a:lnTo>
                  <a:pt x="0" y="42"/>
                </a:lnTo>
                <a:lnTo>
                  <a:pt x="0" y="34"/>
                </a:lnTo>
                <a:lnTo>
                  <a:pt x="2" y="25"/>
                </a:lnTo>
                <a:lnTo>
                  <a:pt x="7" y="18"/>
                </a:lnTo>
                <a:lnTo>
                  <a:pt x="12" y="13"/>
                </a:lnTo>
                <a:lnTo>
                  <a:pt x="18" y="7"/>
                </a:lnTo>
                <a:lnTo>
                  <a:pt x="25" y="3"/>
                </a:lnTo>
                <a:lnTo>
                  <a:pt x="33" y="0"/>
                </a:lnTo>
                <a:lnTo>
                  <a:pt x="42" y="0"/>
                </a:lnTo>
                <a:lnTo>
                  <a:pt x="397" y="0"/>
                </a:lnTo>
                <a:lnTo>
                  <a:pt x="397" y="242"/>
                </a:lnTo>
                <a:lnTo>
                  <a:pt x="397" y="242"/>
                </a:lnTo>
                <a:lnTo>
                  <a:pt x="399" y="250"/>
                </a:lnTo>
                <a:lnTo>
                  <a:pt x="401" y="259"/>
                </a:lnTo>
                <a:lnTo>
                  <a:pt x="406" y="266"/>
                </a:lnTo>
                <a:lnTo>
                  <a:pt x="410" y="273"/>
                </a:lnTo>
                <a:lnTo>
                  <a:pt x="417" y="277"/>
                </a:lnTo>
                <a:lnTo>
                  <a:pt x="424" y="281"/>
                </a:lnTo>
                <a:lnTo>
                  <a:pt x="432" y="284"/>
                </a:lnTo>
                <a:lnTo>
                  <a:pt x="441" y="284"/>
                </a:lnTo>
                <a:lnTo>
                  <a:pt x="441" y="284"/>
                </a:lnTo>
                <a:close/>
                <a:moveTo>
                  <a:pt x="455" y="17"/>
                </a:moveTo>
                <a:lnTo>
                  <a:pt x="455" y="17"/>
                </a:lnTo>
                <a:lnTo>
                  <a:pt x="463" y="24"/>
                </a:lnTo>
                <a:lnTo>
                  <a:pt x="470" y="30"/>
                </a:lnTo>
                <a:lnTo>
                  <a:pt x="653" y="211"/>
                </a:lnTo>
                <a:lnTo>
                  <a:pt x="653" y="211"/>
                </a:lnTo>
                <a:lnTo>
                  <a:pt x="658" y="219"/>
                </a:lnTo>
                <a:lnTo>
                  <a:pt x="664" y="228"/>
                </a:lnTo>
                <a:lnTo>
                  <a:pt x="455" y="228"/>
                </a:lnTo>
                <a:lnTo>
                  <a:pt x="455" y="17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3"/>
          <p:cNvSpPr>
            <a:spLocks/>
          </p:cNvSpPr>
          <p:nvPr/>
        </p:nvSpPr>
        <p:spPr bwMode="auto">
          <a:xfrm>
            <a:off x="2274123" y="3171227"/>
            <a:ext cx="561629" cy="459096"/>
          </a:xfrm>
          <a:custGeom>
            <a:avLst/>
            <a:gdLst>
              <a:gd name="T0" fmla="*/ 606 w 606"/>
              <a:gd name="T1" fmla="*/ 289 h 313"/>
              <a:gd name="T2" fmla="*/ 602 w 606"/>
              <a:gd name="T3" fmla="*/ 297 h 313"/>
              <a:gd name="T4" fmla="*/ 592 w 606"/>
              <a:gd name="T5" fmla="*/ 303 h 313"/>
              <a:gd name="T6" fmla="*/ 584 w 606"/>
              <a:gd name="T7" fmla="*/ 304 h 313"/>
              <a:gd name="T8" fmla="*/ 575 w 606"/>
              <a:gd name="T9" fmla="*/ 303 h 313"/>
              <a:gd name="T10" fmla="*/ 433 w 606"/>
              <a:gd name="T11" fmla="*/ 201 h 313"/>
              <a:gd name="T12" fmla="*/ 433 w 606"/>
              <a:gd name="T13" fmla="*/ 242 h 313"/>
              <a:gd name="T14" fmla="*/ 430 w 606"/>
              <a:gd name="T15" fmla="*/ 256 h 313"/>
              <a:gd name="T16" fmla="*/ 425 w 606"/>
              <a:gd name="T17" fmla="*/ 269 h 313"/>
              <a:gd name="T18" fmla="*/ 404 w 606"/>
              <a:gd name="T19" fmla="*/ 291 h 313"/>
              <a:gd name="T20" fmla="*/ 373 w 606"/>
              <a:gd name="T21" fmla="*/ 307 h 313"/>
              <a:gd name="T22" fmla="*/ 335 w 606"/>
              <a:gd name="T23" fmla="*/ 313 h 313"/>
              <a:gd name="T24" fmla="*/ 97 w 606"/>
              <a:gd name="T25" fmla="*/ 313 h 313"/>
              <a:gd name="T26" fmla="*/ 59 w 606"/>
              <a:gd name="T27" fmla="*/ 307 h 313"/>
              <a:gd name="T28" fmla="*/ 29 w 606"/>
              <a:gd name="T29" fmla="*/ 291 h 313"/>
              <a:gd name="T30" fmla="*/ 8 w 606"/>
              <a:gd name="T31" fmla="*/ 269 h 313"/>
              <a:gd name="T32" fmla="*/ 2 w 606"/>
              <a:gd name="T33" fmla="*/ 256 h 313"/>
              <a:gd name="T34" fmla="*/ 0 w 606"/>
              <a:gd name="T35" fmla="*/ 242 h 313"/>
              <a:gd name="T36" fmla="*/ 0 w 606"/>
              <a:gd name="T37" fmla="*/ 71 h 313"/>
              <a:gd name="T38" fmla="*/ 2 w 606"/>
              <a:gd name="T39" fmla="*/ 57 h 313"/>
              <a:gd name="T40" fmla="*/ 8 w 606"/>
              <a:gd name="T41" fmla="*/ 43 h 313"/>
              <a:gd name="T42" fmla="*/ 29 w 606"/>
              <a:gd name="T43" fmla="*/ 20 h 313"/>
              <a:gd name="T44" fmla="*/ 59 w 606"/>
              <a:gd name="T45" fmla="*/ 6 h 313"/>
              <a:gd name="T46" fmla="*/ 97 w 606"/>
              <a:gd name="T47" fmla="*/ 0 h 313"/>
              <a:gd name="T48" fmla="*/ 335 w 606"/>
              <a:gd name="T49" fmla="*/ 0 h 313"/>
              <a:gd name="T50" fmla="*/ 373 w 606"/>
              <a:gd name="T51" fmla="*/ 6 h 313"/>
              <a:gd name="T52" fmla="*/ 404 w 606"/>
              <a:gd name="T53" fmla="*/ 20 h 313"/>
              <a:gd name="T54" fmla="*/ 425 w 606"/>
              <a:gd name="T55" fmla="*/ 43 h 313"/>
              <a:gd name="T56" fmla="*/ 430 w 606"/>
              <a:gd name="T57" fmla="*/ 57 h 313"/>
              <a:gd name="T58" fmla="*/ 433 w 606"/>
              <a:gd name="T59" fmla="*/ 71 h 313"/>
              <a:gd name="T60" fmla="*/ 569 w 606"/>
              <a:gd name="T61" fmla="*/ 13 h 313"/>
              <a:gd name="T62" fmla="*/ 575 w 606"/>
              <a:gd name="T63" fmla="*/ 9 h 313"/>
              <a:gd name="T64" fmla="*/ 584 w 606"/>
              <a:gd name="T65" fmla="*/ 7 h 313"/>
              <a:gd name="T66" fmla="*/ 592 w 606"/>
              <a:gd name="T67" fmla="*/ 9 h 313"/>
              <a:gd name="T68" fmla="*/ 602 w 606"/>
              <a:gd name="T69" fmla="*/ 14 h 313"/>
              <a:gd name="T70" fmla="*/ 606 w 606"/>
              <a:gd name="T71" fmla="*/ 2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6" h="313">
                <a:moveTo>
                  <a:pt x="606" y="289"/>
                </a:moveTo>
                <a:lnTo>
                  <a:pt x="606" y="289"/>
                </a:lnTo>
                <a:lnTo>
                  <a:pt x="605" y="293"/>
                </a:lnTo>
                <a:lnTo>
                  <a:pt x="602" y="297"/>
                </a:lnTo>
                <a:lnTo>
                  <a:pt x="598" y="300"/>
                </a:lnTo>
                <a:lnTo>
                  <a:pt x="592" y="303"/>
                </a:lnTo>
                <a:lnTo>
                  <a:pt x="592" y="303"/>
                </a:lnTo>
                <a:lnTo>
                  <a:pt x="584" y="304"/>
                </a:lnTo>
                <a:lnTo>
                  <a:pt x="584" y="304"/>
                </a:lnTo>
                <a:lnTo>
                  <a:pt x="575" y="303"/>
                </a:lnTo>
                <a:lnTo>
                  <a:pt x="569" y="300"/>
                </a:lnTo>
                <a:lnTo>
                  <a:pt x="433" y="201"/>
                </a:lnTo>
                <a:lnTo>
                  <a:pt x="433" y="242"/>
                </a:lnTo>
                <a:lnTo>
                  <a:pt x="433" y="242"/>
                </a:lnTo>
                <a:lnTo>
                  <a:pt x="432" y="249"/>
                </a:lnTo>
                <a:lnTo>
                  <a:pt x="430" y="256"/>
                </a:lnTo>
                <a:lnTo>
                  <a:pt x="428" y="262"/>
                </a:lnTo>
                <a:lnTo>
                  <a:pt x="425" y="269"/>
                </a:lnTo>
                <a:lnTo>
                  <a:pt x="416" y="282"/>
                </a:lnTo>
                <a:lnTo>
                  <a:pt x="404" y="291"/>
                </a:lnTo>
                <a:lnTo>
                  <a:pt x="390" y="300"/>
                </a:lnTo>
                <a:lnTo>
                  <a:pt x="373" y="307"/>
                </a:lnTo>
                <a:lnTo>
                  <a:pt x="355" y="311"/>
                </a:lnTo>
                <a:lnTo>
                  <a:pt x="335" y="313"/>
                </a:lnTo>
                <a:lnTo>
                  <a:pt x="97" y="313"/>
                </a:lnTo>
                <a:lnTo>
                  <a:pt x="97" y="313"/>
                </a:lnTo>
                <a:lnTo>
                  <a:pt x="78" y="311"/>
                </a:lnTo>
                <a:lnTo>
                  <a:pt x="59" y="307"/>
                </a:lnTo>
                <a:lnTo>
                  <a:pt x="43" y="300"/>
                </a:lnTo>
                <a:lnTo>
                  <a:pt x="29" y="291"/>
                </a:lnTo>
                <a:lnTo>
                  <a:pt x="16" y="282"/>
                </a:lnTo>
                <a:lnTo>
                  <a:pt x="8" y="269"/>
                </a:lnTo>
                <a:lnTo>
                  <a:pt x="5" y="262"/>
                </a:lnTo>
                <a:lnTo>
                  <a:pt x="2" y="256"/>
                </a:lnTo>
                <a:lnTo>
                  <a:pt x="0" y="249"/>
                </a:lnTo>
                <a:lnTo>
                  <a:pt x="0" y="242"/>
                </a:lnTo>
                <a:lnTo>
                  <a:pt x="0" y="71"/>
                </a:lnTo>
                <a:lnTo>
                  <a:pt x="0" y="71"/>
                </a:lnTo>
                <a:lnTo>
                  <a:pt x="0" y="64"/>
                </a:lnTo>
                <a:lnTo>
                  <a:pt x="2" y="57"/>
                </a:lnTo>
                <a:lnTo>
                  <a:pt x="5" y="50"/>
                </a:lnTo>
                <a:lnTo>
                  <a:pt x="8" y="43"/>
                </a:lnTo>
                <a:lnTo>
                  <a:pt x="16" y="31"/>
                </a:lnTo>
                <a:lnTo>
                  <a:pt x="29" y="20"/>
                </a:lnTo>
                <a:lnTo>
                  <a:pt x="43" y="12"/>
                </a:lnTo>
                <a:lnTo>
                  <a:pt x="59" y="6"/>
                </a:lnTo>
                <a:lnTo>
                  <a:pt x="78" y="2"/>
                </a:lnTo>
                <a:lnTo>
                  <a:pt x="97" y="0"/>
                </a:lnTo>
                <a:lnTo>
                  <a:pt x="335" y="0"/>
                </a:lnTo>
                <a:lnTo>
                  <a:pt x="335" y="0"/>
                </a:lnTo>
                <a:lnTo>
                  <a:pt x="355" y="2"/>
                </a:lnTo>
                <a:lnTo>
                  <a:pt x="373" y="6"/>
                </a:lnTo>
                <a:lnTo>
                  <a:pt x="390" y="12"/>
                </a:lnTo>
                <a:lnTo>
                  <a:pt x="404" y="20"/>
                </a:lnTo>
                <a:lnTo>
                  <a:pt x="416" y="31"/>
                </a:lnTo>
                <a:lnTo>
                  <a:pt x="425" y="43"/>
                </a:lnTo>
                <a:lnTo>
                  <a:pt x="428" y="50"/>
                </a:lnTo>
                <a:lnTo>
                  <a:pt x="430" y="57"/>
                </a:lnTo>
                <a:lnTo>
                  <a:pt x="432" y="64"/>
                </a:lnTo>
                <a:lnTo>
                  <a:pt x="433" y="71"/>
                </a:lnTo>
                <a:lnTo>
                  <a:pt x="433" y="110"/>
                </a:lnTo>
                <a:lnTo>
                  <a:pt x="569" y="13"/>
                </a:lnTo>
                <a:lnTo>
                  <a:pt x="569" y="13"/>
                </a:lnTo>
                <a:lnTo>
                  <a:pt x="575" y="9"/>
                </a:lnTo>
                <a:lnTo>
                  <a:pt x="584" y="7"/>
                </a:lnTo>
                <a:lnTo>
                  <a:pt x="584" y="7"/>
                </a:lnTo>
                <a:lnTo>
                  <a:pt x="592" y="9"/>
                </a:lnTo>
                <a:lnTo>
                  <a:pt x="592" y="9"/>
                </a:lnTo>
                <a:lnTo>
                  <a:pt x="598" y="12"/>
                </a:lnTo>
                <a:lnTo>
                  <a:pt x="602" y="14"/>
                </a:lnTo>
                <a:lnTo>
                  <a:pt x="605" y="19"/>
                </a:lnTo>
                <a:lnTo>
                  <a:pt x="606" y="23"/>
                </a:lnTo>
                <a:lnTo>
                  <a:pt x="606" y="28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5"/>
          <p:cNvSpPr>
            <a:spLocks/>
          </p:cNvSpPr>
          <p:nvPr/>
        </p:nvSpPr>
        <p:spPr bwMode="auto">
          <a:xfrm>
            <a:off x="312951" y="2702926"/>
            <a:ext cx="439474" cy="547447"/>
          </a:xfrm>
          <a:custGeom>
            <a:avLst/>
            <a:gdLst>
              <a:gd name="T0" fmla="*/ 586 w 652"/>
              <a:gd name="T1" fmla="*/ 150 h 531"/>
              <a:gd name="T2" fmla="*/ 578 w 652"/>
              <a:gd name="T3" fmla="*/ 217 h 531"/>
              <a:gd name="T4" fmla="*/ 546 w 652"/>
              <a:gd name="T5" fmla="*/ 316 h 531"/>
              <a:gd name="T6" fmla="*/ 498 w 652"/>
              <a:gd name="T7" fmla="*/ 392 h 531"/>
              <a:gd name="T8" fmla="*/ 462 w 652"/>
              <a:gd name="T9" fmla="*/ 433 h 531"/>
              <a:gd name="T10" fmla="*/ 418 w 652"/>
              <a:gd name="T11" fmla="*/ 468 h 531"/>
              <a:gd name="T12" fmla="*/ 368 w 652"/>
              <a:gd name="T13" fmla="*/ 496 h 531"/>
              <a:gd name="T14" fmla="*/ 312 w 652"/>
              <a:gd name="T15" fmla="*/ 517 h 531"/>
              <a:gd name="T16" fmla="*/ 250 w 652"/>
              <a:gd name="T17" fmla="*/ 528 h 531"/>
              <a:gd name="T18" fmla="*/ 205 w 652"/>
              <a:gd name="T19" fmla="*/ 531 h 531"/>
              <a:gd name="T20" fmla="*/ 122 w 652"/>
              <a:gd name="T21" fmla="*/ 521 h 531"/>
              <a:gd name="T22" fmla="*/ 46 w 652"/>
              <a:gd name="T23" fmla="*/ 496 h 531"/>
              <a:gd name="T24" fmla="*/ 0 w 652"/>
              <a:gd name="T25" fmla="*/ 471 h 531"/>
              <a:gd name="T26" fmla="*/ 32 w 652"/>
              <a:gd name="T27" fmla="*/ 472 h 531"/>
              <a:gd name="T28" fmla="*/ 99 w 652"/>
              <a:gd name="T29" fmla="*/ 464 h 531"/>
              <a:gd name="T30" fmla="*/ 161 w 652"/>
              <a:gd name="T31" fmla="*/ 440 h 531"/>
              <a:gd name="T32" fmla="*/ 198 w 652"/>
              <a:gd name="T33" fmla="*/ 414 h 531"/>
              <a:gd name="T34" fmla="*/ 156 w 652"/>
              <a:gd name="T35" fmla="*/ 407 h 531"/>
              <a:gd name="T36" fmla="*/ 104 w 652"/>
              <a:gd name="T37" fmla="*/ 375 h 531"/>
              <a:gd name="T38" fmla="*/ 73 w 652"/>
              <a:gd name="T39" fmla="*/ 322 h 531"/>
              <a:gd name="T40" fmla="*/ 98 w 652"/>
              <a:gd name="T41" fmla="*/ 324 h 531"/>
              <a:gd name="T42" fmla="*/ 133 w 652"/>
              <a:gd name="T43" fmla="*/ 320 h 531"/>
              <a:gd name="T44" fmla="*/ 111 w 652"/>
              <a:gd name="T45" fmla="*/ 313 h 531"/>
              <a:gd name="T46" fmla="*/ 81 w 652"/>
              <a:gd name="T47" fmla="*/ 296 h 531"/>
              <a:gd name="T48" fmla="*/ 57 w 652"/>
              <a:gd name="T49" fmla="*/ 274 h 531"/>
              <a:gd name="T50" fmla="*/ 39 w 652"/>
              <a:gd name="T51" fmla="*/ 246 h 531"/>
              <a:gd name="T52" fmla="*/ 28 w 652"/>
              <a:gd name="T53" fmla="*/ 212 h 531"/>
              <a:gd name="T54" fmla="*/ 26 w 652"/>
              <a:gd name="T55" fmla="*/ 188 h 531"/>
              <a:gd name="T56" fmla="*/ 40 w 652"/>
              <a:gd name="T57" fmla="*/ 194 h 531"/>
              <a:gd name="T58" fmla="*/ 87 w 652"/>
              <a:gd name="T59" fmla="*/ 203 h 531"/>
              <a:gd name="T60" fmla="*/ 61 w 652"/>
              <a:gd name="T61" fmla="*/ 182 h 531"/>
              <a:gd name="T62" fmla="*/ 36 w 652"/>
              <a:gd name="T63" fmla="*/ 142 h 531"/>
              <a:gd name="T64" fmla="*/ 26 w 652"/>
              <a:gd name="T65" fmla="*/ 92 h 531"/>
              <a:gd name="T66" fmla="*/ 32 w 652"/>
              <a:gd name="T67" fmla="*/ 57 h 531"/>
              <a:gd name="T68" fmla="*/ 45 w 652"/>
              <a:gd name="T69" fmla="*/ 25 h 531"/>
              <a:gd name="T70" fmla="*/ 85 w 652"/>
              <a:gd name="T71" fmla="*/ 67 h 531"/>
              <a:gd name="T72" fmla="*/ 132 w 652"/>
              <a:gd name="T73" fmla="*/ 104 h 531"/>
              <a:gd name="T74" fmla="*/ 184 w 652"/>
              <a:gd name="T75" fmla="*/ 132 h 531"/>
              <a:gd name="T76" fmla="*/ 240 w 652"/>
              <a:gd name="T77" fmla="*/ 151 h 531"/>
              <a:gd name="T78" fmla="*/ 300 w 652"/>
              <a:gd name="T79" fmla="*/ 163 h 531"/>
              <a:gd name="T80" fmla="*/ 319 w 652"/>
              <a:gd name="T81" fmla="*/ 150 h 531"/>
              <a:gd name="T82" fmla="*/ 319 w 652"/>
              <a:gd name="T83" fmla="*/ 120 h 531"/>
              <a:gd name="T84" fmla="*/ 328 w 652"/>
              <a:gd name="T85" fmla="*/ 83 h 531"/>
              <a:gd name="T86" fmla="*/ 348 w 652"/>
              <a:gd name="T87" fmla="*/ 49 h 531"/>
              <a:gd name="T88" fmla="*/ 376 w 652"/>
              <a:gd name="T89" fmla="*/ 23 h 531"/>
              <a:gd name="T90" fmla="*/ 411 w 652"/>
              <a:gd name="T91" fmla="*/ 7 h 531"/>
              <a:gd name="T92" fmla="*/ 451 w 652"/>
              <a:gd name="T93" fmla="*/ 0 h 531"/>
              <a:gd name="T94" fmla="*/ 479 w 652"/>
              <a:gd name="T95" fmla="*/ 4 h 531"/>
              <a:gd name="T96" fmla="*/ 517 w 652"/>
              <a:gd name="T97" fmla="*/ 18 h 531"/>
              <a:gd name="T98" fmla="*/ 549 w 652"/>
              <a:gd name="T99" fmla="*/ 43 h 531"/>
              <a:gd name="T100" fmla="*/ 593 w 652"/>
              <a:gd name="T101" fmla="*/ 30 h 531"/>
              <a:gd name="T102" fmla="*/ 633 w 652"/>
              <a:gd name="T103" fmla="*/ 11 h 531"/>
              <a:gd name="T104" fmla="*/ 618 w 652"/>
              <a:gd name="T105" fmla="*/ 43 h 531"/>
              <a:gd name="T106" fmla="*/ 594 w 652"/>
              <a:gd name="T107" fmla="*/ 70 h 531"/>
              <a:gd name="T108" fmla="*/ 574 w 652"/>
              <a:gd name="T109" fmla="*/ 84 h 531"/>
              <a:gd name="T110" fmla="*/ 633 w 652"/>
              <a:gd name="T111" fmla="*/ 70 h 531"/>
              <a:gd name="T112" fmla="*/ 637 w 652"/>
              <a:gd name="T113" fmla="*/ 83 h 531"/>
              <a:gd name="T114" fmla="*/ 584 w 652"/>
              <a:gd name="T115" fmla="*/ 132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2" h="531">
                <a:moveTo>
                  <a:pt x="584" y="132"/>
                </a:moveTo>
                <a:lnTo>
                  <a:pt x="584" y="132"/>
                </a:lnTo>
                <a:lnTo>
                  <a:pt x="586" y="150"/>
                </a:lnTo>
                <a:lnTo>
                  <a:pt x="586" y="150"/>
                </a:lnTo>
                <a:lnTo>
                  <a:pt x="584" y="184"/>
                </a:lnTo>
                <a:lnTo>
                  <a:pt x="578" y="217"/>
                </a:lnTo>
                <a:lnTo>
                  <a:pt x="571" y="251"/>
                </a:lnTo>
                <a:lnTo>
                  <a:pt x="560" y="284"/>
                </a:lnTo>
                <a:lnTo>
                  <a:pt x="546" y="316"/>
                </a:lnTo>
                <a:lnTo>
                  <a:pt x="529" y="348"/>
                </a:lnTo>
                <a:lnTo>
                  <a:pt x="510" y="378"/>
                </a:lnTo>
                <a:lnTo>
                  <a:pt x="498" y="392"/>
                </a:lnTo>
                <a:lnTo>
                  <a:pt x="487" y="406"/>
                </a:lnTo>
                <a:lnTo>
                  <a:pt x="475" y="420"/>
                </a:lnTo>
                <a:lnTo>
                  <a:pt x="462" y="433"/>
                </a:lnTo>
                <a:lnTo>
                  <a:pt x="448" y="445"/>
                </a:lnTo>
                <a:lnTo>
                  <a:pt x="434" y="457"/>
                </a:lnTo>
                <a:lnTo>
                  <a:pt x="418" y="468"/>
                </a:lnTo>
                <a:lnTo>
                  <a:pt x="401" y="478"/>
                </a:lnTo>
                <a:lnTo>
                  <a:pt x="385" y="487"/>
                </a:lnTo>
                <a:lnTo>
                  <a:pt x="368" y="496"/>
                </a:lnTo>
                <a:lnTo>
                  <a:pt x="349" y="503"/>
                </a:lnTo>
                <a:lnTo>
                  <a:pt x="331" y="510"/>
                </a:lnTo>
                <a:lnTo>
                  <a:pt x="312" y="517"/>
                </a:lnTo>
                <a:lnTo>
                  <a:pt x="292" y="521"/>
                </a:lnTo>
                <a:lnTo>
                  <a:pt x="271" y="525"/>
                </a:lnTo>
                <a:lnTo>
                  <a:pt x="250" y="528"/>
                </a:lnTo>
                <a:lnTo>
                  <a:pt x="227" y="530"/>
                </a:lnTo>
                <a:lnTo>
                  <a:pt x="205" y="531"/>
                </a:lnTo>
                <a:lnTo>
                  <a:pt x="205" y="531"/>
                </a:lnTo>
                <a:lnTo>
                  <a:pt x="177" y="530"/>
                </a:lnTo>
                <a:lnTo>
                  <a:pt x="149" y="527"/>
                </a:lnTo>
                <a:lnTo>
                  <a:pt x="122" y="521"/>
                </a:lnTo>
                <a:lnTo>
                  <a:pt x="95" y="514"/>
                </a:lnTo>
                <a:lnTo>
                  <a:pt x="70" y="506"/>
                </a:lnTo>
                <a:lnTo>
                  <a:pt x="46" y="496"/>
                </a:lnTo>
                <a:lnTo>
                  <a:pt x="22" y="483"/>
                </a:lnTo>
                <a:lnTo>
                  <a:pt x="0" y="471"/>
                </a:lnTo>
                <a:lnTo>
                  <a:pt x="0" y="471"/>
                </a:lnTo>
                <a:lnTo>
                  <a:pt x="15" y="472"/>
                </a:lnTo>
                <a:lnTo>
                  <a:pt x="32" y="472"/>
                </a:lnTo>
                <a:lnTo>
                  <a:pt x="32" y="472"/>
                </a:lnTo>
                <a:lnTo>
                  <a:pt x="54" y="471"/>
                </a:lnTo>
                <a:lnTo>
                  <a:pt x="77" y="468"/>
                </a:lnTo>
                <a:lnTo>
                  <a:pt x="99" y="464"/>
                </a:lnTo>
                <a:lnTo>
                  <a:pt x="120" y="457"/>
                </a:lnTo>
                <a:lnTo>
                  <a:pt x="142" y="449"/>
                </a:lnTo>
                <a:lnTo>
                  <a:pt x="161" y="440"/>
                </a:lnTo>
                <a:lnTo>
                  <a:pt x="179" y="427"/>
                </a:lnTo>
                <a:lnTo>
                  <a:pt x="198" y="414"/>
                </a:lnTo>
                <a:lnTo>
                  <a:pt x="198" y="414"/>
                </a:lnTo>
                <a:lnTo>
                  <a:pt x="187" y="414"/>
                </a:lnTo>
                <a:lnTo>
                  <a:pt x="177" y="413"/>
                </a:lnTo>
                <a:lnTo>
                  <a:pt x="156" y="407"/>
                </a:lnTo>
                <a:lnTo>
                  <a:pt x="137" y="399"/>
                </a:lnTo>
                <a:lnTo>
                  <a:pt x="119" y="388"/>
                </a:lnTo>
                <a:lnTo>
                  <a:pt x="104" y="375"/>
                </a:lnTo>
                <a:lnTo>
                  <a:pt x="91" y="358"/>
                </a:lnTo>
                <a:lnTo>
                  <a:pt x="81" y="341"/>
                </a:lnTo>
                <a:lnTo>
                  <a:pt x="73" y="322"/>
                </a:lnTo>
                <a:lnTo>
                  <a:pt x="73" y="322"/>
                </a:lnTo>
                <a:lnTo>
                  <a:pt x="85" y="323"/>
                </a:lnTo>
                <a:lnTo>
                  <a:pt x="98" y="324"/>
                </a:lnTo>
                <a:lnTo>
                  <a:pt x="98" y="324"/>
                </a:lnTo>
                <a:lnTo>
                  <a:pt x="116" y="323"/>
                </a:lnTo>
                <a:lnTo>
                  <a:pt x="133" y="320"/>
                </a:lnTo>
                <a:lnTo>
                  <a:pt x="133" y="320"/>
                </a:lnTo>
                <a:lnTo>
                  <a:pt x="122" y="317"/>
                </a:lnTo>
                <a:lnTo>
                  <a:pt x="111" y="313"/>
                </a:lnTo>
                <a:lnTo>
                  <a:pt x="101" y="309"/>
                </a:lnTo>
                <a:lnTo>
                  <a:pt x="91" y="303"/>
                </a:lnTo>
                <a:lnTo>
                  <a:pt x="81" y="296"/>
                </a:lnTo>
                <a:lnTo>
                  <a:pt x="73" y="289"/>
                </a:lnTo>
                <a:lnTo>
                  <a:pt x="64" y="282"/>
                </a:lnTo>
                <a:lnTo>
                  <a:pt x="57" y="274"/>
                </a:lnTo>
                <a:lnTo>
                  <a:pt x="50" y="265"/>
                </a:lnTo>
                <a:lnTo>
                  <a:pt x="43" y="255"/>
                </a:lnTo>
                <a:lnTo>
                  <a:pt x="39" y="246"/>
                </a:lnTo>
                <a:lnTo>
                  <a:pt x="33" y="234"/>
                </a:lnTo>
                <a:lnTo>
                  <a:pt x="31" y="223"/>
                </a:lnTo>
                <a:lnTo>
                  <a:pt x="28" y="212"/>
                </a:lnTo>
                <a:lnTo>
                  <a:pt x="26" y="201"/>
                </a:lnTo>
                <a:lnTo>
                  <a:pt x="26" y="188"/>
                </a:lnTo>
                <a:lnTo>
                  <a:pt x="26" y="188"/>
                </a:lnTo>
                <a:lnTo>
                  <a:pt x="26" y="187"/>
                </a:lnTo>
                <a:lnTo>
                  <a:pt x="26" y="187"/>
                </a:lnTo>
                <a:lnTo>
                  <a:pt x="40" y="194"/>
                </a:lnTo>
                <a:lnTo>
                  <a:pt x="54" y="199"/>
                </a:lnTo>
                <a:lnTo>
                  <a:pt x="70" y="202"/>
                </a:lnTo>
                <a:lnTo>
                  <a:pt x="87" y="203"/>
                </a:lnTo>
                <a:lnTo>
                  <a:pt x="87" y="203"/>
                </a:lnTo>
                <a:lnTo>
                  <a:pt x="74" y="194"/>
                </a:lnTo>
                <a:lnTo>
                  <a:pt x="61" y="182"/>
                </a:lnTo>
                <a:lnTo>
                  <a:pt x="52" y="170"/>
                </a:lnTo>
                <a:lnTo>
                  <a:pt x="43" y="156"/>
                </a:lnTo>
                <a:lnTo>
                  <a:pt x="36" y="142"/>
                </a:lnTo>
                <a:lnTo>
                  <a:pt x="31" y="126"/>
                </a:lnTo>
                <a:lnTo>
                  <a:pt x="28" y="109"/>
                </a:lnTo>
                <a:lnTo>
                  <a:pt x="26" y="92"/>
                </a:lnTo>
                <a:lnTo>
                  <a:pt x="26" y="92"/>
                </a:lnTo>
                <a:lnTo>
                  <a:pt x="28" y="74"/>
                </a:lnTo>
                <a:lnTo>
                  <a:pt x="32" y="57"/>
                </a:lnTo>
                <a:lnTo>
                  <a:pt x="38" y="40"/>
                </a:lnTo>
                <a:lnTo>
                  <a:pt x="45" y="25"/>
                </a:lnTo>
                <a:lnTo>
                  <a:pt x="45" y="25"/>
                </a:lnTo>
                <a:lnTo>
                  <a:pt x="57" y="39"/>
                </a:lnTo>
                <a:lnTo>
                  <a:pt x="71" y="54"/>
                </a:lnTo>
                <a:lnTo>
                  <a:pt x="85" y="67"/>
                </a:lnTo>
                <a:lnTo>
                  <a:pt x="101" y="80"/>
                </a:lnTo>
                <a:lnTo>
                  <a:pt x="116" y="92"/>
                </a:lnTo>
                <a:lnTo>
                  <a:pt x="132" y="104"/>
                </a:lnTo>
                <a:lnTo>
                  <a:pt x="149" y="113"/>
                </a:lnTo>
                <a:lnTo>
                  <a:pt x="165" y="123"/>
                </a:lnTo>
                <a:lnTo>
                  <a:pt x="184" y="132"/>
                </a:lnTo>
                <a:lnTo>
                  <a:pt x="202" y="139"/>
                </a:lnTo>
                <a:lnTo>
                  <a:pt x="220" y="146"/>
                </a:lnTo>
                <a:lnTo>
                  <a:pt x="240" y="151"/>
                </a:lnTo>
                <a:lnTo>
                  <a:pt x="260" y="157"/>
                </a:lnTo>
                <a:lnTo>
                  <a:pt x="279" y="160"/>
                </a:lnTo>
                <a:lnTo>
                  <a:pt x="300" y="163"/>
                </a:lnTo>
                <a:lnTo>
                  <a:pt x="320" y="164"/>
                </a:lnTo>
                <a:lnTo>
                  <a:pt x="320" y="164"/>
                </a:lnTo>
                <a:lnTo>
                  <a:pt x="319" y="150"/>
                </a:lnTo>
                <a:lnTo>
                  <a:pt x="317" y="135"/>
                </a:lnTo>
                <a:lnTo>
                  <a:pt x="317" y="135"/>
                </a:lnTo>
                <a:lnTo>
                  <a:pt x="319" y="120"/>
                </a:lnTo>
                <a:lnTo>
                  <a:pt x="320" y="106"/>
                </a:lnTo>
                <a:lnTo>
                  <a:pt x="323" y="94"/>
                </a:lnTo>
                <a:lnTo>
                  <a:pt x="328" y="83"/>
                </a:lnTo>
                <a:lnTo>
                  <a:pt x="334" y="70"/>
                </a:lnTo>
                <a:lnTo>
                  <a:pt x="340" y="59"/>
                </a:lnTo>
                <a:lnTo>
                  <a:pt x="348" y="49"/>
                </a:lnTo>
                <a:lnTo>
                  <a:pt x="357" y="39"/>
                </a:lnTo>
                <a:lnTo>
                  <a:pt x="366" y="30"/>
                </a:lnTo>
                <a:lnTo>
                  <a:pt x="376" y="23"/>
                </a:lnTo>
                <a:lnTo>
                  <a:pt x="387" y="16"/>
                </a:lnTo>
                <a:lnTo>
                  <a:pt x="399" y="11"/>
                </a:lnTo>
                <a:lnTo>
                  <a:pt x="411" y="7"/>
                </a:lnTo>
                <a:lnTo>
                  <a:pt x="424" y="2"/>
                </a:lnTo>
                <a:lnTo>
                  <a:pt x="438" y="1"/>
                </a:lnTo>
                <a:lnTo>
                  <a:pt x="451" y="0"/>
                </a:lnTo>
                <a:lnTo>
                  <a:pt x="451" y="0"/>
                </a:lnTo>
                <a:lnTo>
                  <a:pt x="465" y="1"/>
                </a:lnTo>
                <a:lnTo>
                  <a:pt x="479" y="4"/>
                </a:lnTo>
                <a:lnTo>
                  <a:pt x="493" y="7"/>
                </a:lnTo>
                <a:lnTo>
                  <a:pt x="505" y="12"/>
                </a:lnTo>
                <a:lnTo>
                  <a:pt x="517" y="18"/>
                </a:lnTo>
                <a:lnTo>
                  <a:pt x="528" y="25"/>
                </a:lnTo>
                <a:lnTo>
                  <a:pt x="539" y="33"/>
                </a:lnTo>
                <a:lnTo>
                  <a:pt x="549" y="43"/>
                </a:lnTo>
                <a:lnTo>
                  <a:pt x="549" y="43"/>
                </a:lnTo>
                <a:lnTo>
                  <a:pt x="571" y="38"/>
                </a:lnTo>
                <a:lnTo>
                  <a:pt x="593" y="30"/>
                </a:lnTo>
                <a:lnTo>
                  <a:pt x="614" y="21"/>
                </a:lnTo>
                <a:lnTo>
                  <a:pt x="633" y="11"/>
                </a:lnTo>
                <a:lnTo>
                  <a:pt x="633" y="11"/>
                </a:lnTo>
                <a:lnTo>
                  <a:pt x="629" y="22"/>
                </a:lnTo>
                <a:lnTo>
                  <a:pt x="623" y="32"/>
                </a:lnTo>
                <a:lnTo>
                  <a:pt x="618" y="43"/>
                </a:lnTo>
                <a:lnTo>
                  <a:pt x="611" y="53"/>
                </a:lnTo>
                <a:lnTo>
                  <a:pt x="602" y="61"/>
                </a:lnTo>
                <a:lnTo>
                  <a:pt x="594" y="70"/>
                </a:lnTo>
                <a:lnTo>
                  <a:pt x="586" y="77"/>
                </a:lnTo>
                <a:lnTo>
                  <a:pt x="574" y="84"/>
                </a:lnTo>
                <a:lnTo>
                  <a:pt x="574" y="84"/>
                </a:lnTo>
                <a:lnTo>
                  <a:pt x="595" y="81"/>
                </a:lnTo>
                <a:lnTo>
                  <a:pt x="615" y="77"/>
                </a:lnTo>
                <a:lnTo>
                  <a:pt x="633" y="70"/>
                </a:lnTo>
                <a:lnTo>
                  <a:pt x="652" y="63"/>
                </a:lnTo>
                <a:lnTo>
                  <a:pt x="652" y="63"/>
                </a:lnTo>
                <a:lnTo>
                  <a:pt x="637" y="83"/>
                </a:lnTo>
                <a:lnTo>
                  <a:pt x="621" y="101"/>
                </a:lnTo>
                <a:lnTo>
                  <a:pt x="604" y="118"/>
                </a:lnTo>
                <a:lnTo>
                  <a:pt x="584" y="132"/>
                </a:lnTo>
                <a:lnTo>
                  <a:pt x="584" y="132"/>
                </a:lnTo>
                <a:close/>
              </a:path>
            </a:pathLst>
          </a:custGeom>
          <a:solidFill>
            <a:srgbClr val="55AC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730715" y="1808038"/>
            <a:ext cx="351458" cy="560275"/>
          </a:xfrm>
          <a:custGeom>
            <a:avLst/>
            <a:gdLst>
              <a:gd name="T0" fmla="*/ 357 w 357"/>
              <a:gd name="T1" fmla="*/ 116 h 691"/>
              <a:gd name="T2" fmla="*/ 293 w 357"/>
              <a:gd name="T3" fmla="*/ 116 h 691"/>
              <a:gd name="T4" fmla="*/ 293 w 357"/>
              <a:gd name="T5" fmla="*/ 116 h 691"/>
              <a:gd name="T6" fmla="*/ 276 w 357"/>
              <a:gd name="T7" fmla="*/ 117 h 691"/>
              <a:gd name="T8" fmla="*/ 262 w 357"/>
              <a:gd name="T9" fmla="*/ 120 h 691"/>
              <a:gd name="T10" fmla="*/ 252 w 357"/>
              <a:gd name="T11" fmla="*/ 126 h 691"/>
              <a:gd name="T12" fmla="*/ 243 w 357"/>
              <a:gd name="T13" fmla="*/ 133 h 691"/>
              <a:gd name="T14" fmla="*/ 238 w 357"/>
              <a:gd name="T15" fmla="*/ 141 h 691"/>
              <a:gd name="T16" fmla="*/ 235 w 357"/>
              <a:gd name="T17" fmla="*/ 151 h 691"/>
              <a:gd name="T18" fmla="*/ 232 w 357"/>
              <a:gd name="T19" fmla="*/ 162 h 691"/>
              <a:gd name="T20" fmla="*/ 232 w 357"/>
              <a:gd name="T21" fmla="*/ 175 h 691"/>
              <a:gd name="T22" fmla="*/ 232 w 357"/>
              <a:gd name="T23" fmla="*/ 254 h 691"/>
              <a:gd name="T24" fmla="*/ 353 w 357"/>
              <a:gd name="T25" fmla="*/ 254 h 691"/>
              <a:gd name="T26" fmla="*/ 338 w 357"/>
              <a:gd name="T27" fmla="*/ 376 h 691"/>
              <a:gd name="T28" fmla="*/ 232 w 357"/>
              <a:gd name="T29" fmla="*/ 376 h 691"/>
              <a:gd name="T30" fmla="*/ 232 w 357"/>
              <a:gd name="T31" fmla="*/ 691 h 691"/>
              <a:gd name="T32" fmla="*/ 106 w 357"/>
              <a:gd name="T33" fmla="*/ 691 h 691"/>
              <a:gd name="T34" fmla="*/ 106 w 357"/>
              <a:gd name="T35" fmla="*/ 376 h 691"/>
              <a:gd name="T36" fmla="*/ 0 w 357"/>
              <a:gd name="T37" fmla="*/ 376 h 691"/>
              <a:gd name="T38" fmla="*/ 0 w 357"/>
              <a:gd name="T39" fmla="*/ 254 h 691"/>
              <a:gd name="T40" fmla="*/ 106 w 357"/>
              <a:gd name="T41" fmla="*/ 254 h 691"/>
              <a:gd name="T42" fmla="*/ 106 w 357"/>
              <a:gd name="T43" fmla="*/ 164 h 691"/>
              <a:gd name="T44" fmla="*/ 106 w 357"/>
              <a:gd name="T45" fmla="*/ 164 h 691"/>
              <a:gd name="T46" fmla="*/ 106 w 357"/>
              <a:gd name="T47" fmla="*/ 144 h 691"/>
              <a:gd name="T48" fmla="*/ 109 w 357"/>
              <a:gd name="T49" fmla="*/ 126 h 691"/>
              <a:gd name="T50" fmla="*/ 113 w 357"/>
              <a:gd name="T51" fmla="*/ 109 h 691"/>
              <a:gd name="T52" fmla="*/ 117 w 357"/>
              <a:gd name="T53" fmla="*/ 93 h 691"/>
              <a:gd name="T54" fmla="*/ 124 w 357"/>
              <a:gd name="T55" fmla="*/ 79 h 691"/>
              <a:gd name="T56" fmla="*/ 131 w 357"/>
              <a:gd name="T57" fmla="*/ 65 h 691"/>
              <a:gd name="T58" fmla="*/ 140 w 357"/>
              <a:gd name="T59" fmla="*/ 54 h 691"/>
              <a:gd name="T60" fmla="*/ 149 w 357"/>
              <a:gd name="T61" fmla="*/ 43 h 691"/>
              <a:gd name="T62" fmla="*/ 161 w 357"/>
              <a:gd name="T63" fmla="*/ 33 h 691"/>
              <a:gd name="T64" fmla="*/ 172 w 357"/>
              <a:gd name="T65" fmla="*/ 24 h 691"/>
              <a:gd name="T66" fmla="*/ 186 w 357"/>
              <a:gd name="T67" fmla="*/ 17 h 691"/>
              <a:gd name="T68" fmla="*/ 200 w 357"/>
              <a:gd name="T69" fmla="*/ 12 h 691"/>
              <a:gd name="T70" fmla="*/ 214 w 357"/>
              <a:gd name="T71" fmla="*/ 7 h 691"/>
              <a:gd name="T72" fmla="*/ 229 w 357"/>
              <a:gd name="T73" fmla="*/ 3 h 691"/>
              <a:gd name="T74" fmla="*/ 246 w 357"/>
              <a:gd name="T75" fmla="*/ 2 h 691"/>
              <a:gd name="T76" fmla="*/ 263 w 357"/>
              <a:gd name="T77" fmla="*/ 0 h 691"/>
              <a:gd name="T78" fmla="*/ 263 w 357"/>
              <a:gd name="T79" fmla="*/ 0 h 691"/>
              <a:gd name="T80" fmla="*/ 295 w 357"/>
              <a:gd name="T81" fmla="*/ 2 h 691"/>
              <a:gd name="T82" fmla="*/ 324 w 357"/>
              <a:gd name="T83" fmla="*/ 3 h 691"/>
              <a:gd name="T84" fmla="*/ 357 w 357"/>
              <a:gd name="T85" fmla="*/ 6 h 691"/>
              <a:gd name="T86" fmla="*/ 357 w 357"/>
              <a:gd name="T87" fmla="*/ 116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7" h="691">
                <a:moveTo>
                  <a:pt x="357" y="116"/>
                </a:moveTo>
                <a:lnTo>
                  <a:pt x="293" y="116"/>
                </a:lnTo>
                <a:lnTo>
                  <a:pt x="293" y="116"/>
                </a:lnTo>
                <a:lnTo>
                  <a:pt x="276" y="117"/>
                </a:lnTo>
                <a:lnTo>
                  <a:pt x="262" y="120"/>
                </a:lnTo>
                <a:lnTo>
                  <a:pt x="252" y="126"/>
                </a:lnTo>
                <a:lnTo>
                  <a:pt x="243" y="133"/>
                </a:lnTo>
                <a:lnTo>
                  <a:pt x="238" y="141"/>
                </a:lnTo>
                <a:lnTo>
                  <a:pt x="235" y="151"/>
                </a:lnTo>
                <a:lnTo>
                  <a:pt x="232" y="162"/>
                </a:lnTo>
                <a:lnTo>
                  <a:pt x="232" y="175"/>
                </a:lnTo>
                <a:lnTo>
                  <a:pt x="232" y="254"/>
                </a:lnTo>
                <a:lnTo>
                  <a:pt x="353" y="254"/>
                </a:lnTo>
                <a:lnTo>
                  <a:pt x="338" y="376"/>
                </a:lnTo>
                <a:lnTo>
                  <a:pt x="232" y="376"/>
                </a:lnTo>
                <a:lnTo>
                  <a:pt x="232" y="691"/>
                </a:lnTo>
                <a:lnTo>
                  <a:pt x="106" y="691"/>
                </a:lnTo>
                <a:lnTo>
                  <a:pt x="106" y="376"/>
                </a:lnTo>
                <a:lnTo>
                  <a:pt x="0" y="376"/>
                </a:lnTo>
                <a:lnTo>
                  <a:pt x="0" y="254"/>
                </a:lnTo>
                <a:lnTo>
                  <a:pt x="106" y="254"/>
                </a:lnTo>
                <a:lnTo>
                  <a:pt x="106" y="164"/>
                </a:lnTo>
                <a:lnTo>
                  <a:pt x="106" y="164"/>
                </a:lnTo>
                <a:lnTo>
                  <a:pt x="106" y="144"/>
                </a:lnTo>
                <a:lnTo>
                  <a:pt x="109" y="126"/>
                </a:lnTo>
                <a:lnTo>
                  <a:pt x="113" y="109"/>
                </a:lnTo>
                <a:lnTo>
                  <a:pt x="117" y="93"/>
                </a:lnTo>
                <a:lnTo>
                  <a:pt x="124" y="79"/>
                </a:lnTo>
                <a:lnTo>
                  <a:pt x="131" y="65"/>
                </a:lnTo>
                <a:lnTo>
                  <a:pt x="140" y="54"/>
                </a:lnTo>
                <a:lnTo>
                  <a:pt x="149" y="43"/>
                </a:lnTo>
                <a:lnTo>
                  <a:pt x="161" y="33"/>
                </a:lnTo>
                <a:lnTo>
                  <a:pt x="172" y="24"/>
                </a:lnTo>
                <a:lnTo>
                  <a:pt x="186" y="17"/>
                </a:lnTo>
                <a:lnTo>
                  <a:pt x="200" y="12"/>
                </a:lnTo>
                <a:lnTo>
                  <a:pt x="214" y="7"/>
                </a:lnTo>
                <a:lnTo>
                  <a:pt x="229" y="3"/>
                </a:lnTo>
                <a:lnTo>
                  <a:pt x="246" y="2"/>
                </a:lnTo>
                <a:lnTo>
                  <a:pt x="263" y="0"/>
                </a:lnTo>
                <a:lnTo>
                  <a:pt x="263" y="0"/>
                </a:lnTo>
                <a:lnTo>
                  <a:pt x="295" y="2"/>
                </a:lnTo>
                <a:lnTo>
                  <a:pt x="324" y="3"/>
                </a:lnTo>
                <a:lnTo>
                  <a:pt x="357" y="6"/>
                </a:lnTo>
                <a:lnTo>
                  <a:pt x="357" y="116"/>
                </a:lnTo>
                <a:close/>
              </a:path>
            </a:pathLst>
          </a:custGeom>
          <a:solidFill>
            <a:srgbClr val="3B599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8"/>
          <p:cNvSpPr>
            <a:spLocks noEditPoints="1"/>
          </p:cNvSpPr>
          <p:nvPr/>
        </p:nvSpPr>
        <p:spPr bwMode="auto">
          <a:xfrm>
            <a:off x="8370700" y="1414867"/>
            <a:ext cx="502837" cy="1061077"/>
          </a:xfrm>
          <a:custGeom>
            <a:avLst/>
            <a:gdLst>
              <a:gd name="T0" fmla="*/ 501 w 502"/>
              <a:gd name="T1" fmla="*/ 760 h 835"/>
              <a:gd name="T2" fmla="*/ 487 w 502"/>
              <a:gd name="T3" fmla="*/ 798 h 835"/>
              <a:gd name="T4" fmla="*/ 450 w 502"/>
              <a:gd name="T5" fmla="*/ 829 h 835"/>
              <a:gd name="T6" fmla="*/ 418 w 502"/>
              <a:gd name="T7" fmla="*/ 835 h 835"/>
              <a:gd name="T8" fmla="*/ 76 w 502"/>
              <a:gd name="T9" fmla="*/ 835 h 835"/>
              <a:gd name="T10" fmla="*/ 38 w 502"/>
              <a:gd name="T11" fmla="*/ 821 h 835"/>
              <a:gd name="T12" fmla="*/ 7 w 502"/>
              <a:gd name="T13" fmla="*/ 784 h 835"/>
              <a:gd name="T14" fmla="*/ 0 w 502"/>
              <a:gd name="T15" fmla="*/ 752 h 835"/>
              <a:gd name="T16" fmla="*/ 2 w 502"/>
              <a:gd name="T17" fmla="*/ 76 h 835"/>
              <a:gd name="T18" fmla="*/ 14 w 502"/>
              <a:gd name="T19" fmla="*/ 38 h 835"/>
              <a:gd name="T20" fmla="*/ 52 w 502"/>
              <a:gd name="T21" fmla="*/ 7 h 835"/>
              <a:gd name="T22" fmla="*/ 85 w 502"/>
              <a:gd name="T23" fmla="*/ 0 h 835"/>
              <a:gd name="T24" fmla="*/ 426 w 502"/>
              <a:gd name="T25" fmla="*/ 1 h 835"/>
              <a:gd name="T26" fmla="*/ 464 w 502"/>
              <a:gd name="T27" fmla="*/ 15 h 835"/>
              <a:gd name="T28" fmla="*/ 495 w 502"/>
              <a:gd name="T29" fmla="*/ 52 h 835"/>
              <a:gd name="T30" fmla="*/ 502 w 502"/>
              <a:gd name="T31" fmla="*/ 84 h 835"/>
              <a:gd name="T32" fmla="*/ 439 w 502"/>
              <a:gd name="T33" fmla="*/ 188 h 835"/>
              <a:gd name="T34" fmla="*/ 433 w 502"/>
              <a:gd name="T35" fmla="*/ 174 h 835"/>
              <a:gd name="T36" fmla="*/ 418 w 502"/>
              <a:gd name="T37" fmla="*/ 167 h 835"/>
              <a:gd name="T38" fmla="*/ 81 w 502"/>
              <a:gd name="T39" fmla="*/ 167 h 835"/>
              <a:gd name="T40" fmla="*/ 65 w 502"/>
              <a:gd name="T41" fmla="*/ 180 h 835"/>
              <a:gd name="T42" fmla="*/ 64 w 502"/>
              <a:gd name="T43" fmla="*/ 648 h 835"/>
              <a:gd name="T44" fmla="*/ 65 w 502"/>
              <a:gd name="T45" fmla="*/ 655 h 835"/>
              <a:gd name="T46" fmla="*/ 81 w 502"/>
              <a:gd name="T47" fmla="*/ 668 h 835"/>
              <a:gd name="T48" fmla="*/ 418 w 502"/>
              <a:gd name="T49" fmla="*/ 669 h 835"/>
              <a:gd name="T50" fmla="*/ 433 w 502"/>
              <a:gd name="T51" fmla="*/ 662 h 835"/>
              <a:gd name="T52" fmla="*/ 439 w 502"/>
              <a:gd name="T53" fmla="*/ 648 h 835"/>
              <a:gd name="T54" fmla="*/ 199 w 502"/>
              <a:gd name="T55" fmla="*/ 84 h 835"/>
              <a:gd name="T56" fmla="*/ 191 w 502"/>
              <a:gd name="T57" fmla="*/ 87 h 835"/>
              <a:gd name="T58" fmla="*/ 189 w 502"/>
              <a:gd name="T59" fmla="*/ 94 h 835"/>
              <a:gd name="T60" fmla="*/ 194 w 502"/>
              <a:gd name="T61" fmla="*/ 104 h 835"/>
              <a:gd name="T62" fmla="*/ 302 w 502"/>
              <a:gd name="T63" fmla="*/ 105 h 835"/>
              <a:gd name="T64" fmla="*/ 312 w 502"/>
              <a:gd name="T65" fmla="*/ 98 h 835"/>
              <a:gd name="T66" fmla="*/ 312 w 502"/>
              <a:gd name="T67" fmla="*/ 90 h 835"/>
              <a:gd name="T68" fmla="*/ 302 w 502"/>
              <a:gd name="T69" fmla="*/ 84 h 835"/>
              <a:gd name="T70" fmla="*/ 251 w 502"/>
              <a:gd name="T71" fmla="*/ 700 h 835"/>
              <a:gd name="T72" fmla="*/ 222 w 502"/>
              <a:gd name="T73" fmla="*/ 708 h 835"/>
              <a:gd name="T74" fmla="*/ 203 w 502"/>
              <a:gd name="T75" fmla="*/ 731 h 835"/>
              <a:gd name="T76" fmla="*/ 199 w 502"/>
              <a:gd name="T77" fmla="*/ 752 h 835"/>
              <a:gd name="T78" fmla="*/ 208 w 502"/>
              <a:gd name="T79" fmla="*/ 782 h 835"/>
              <a:gd name="T80" fmla="*/ 231 w 502"/>
              <a:gd name="T81" fmla="*/ 800 h 835"/>
              <a:gd name="T82" fmla="*/ 251 w 502"/>
              <a:gd name="T83" fmla="*/ 804 h 835"/>
              <a:gd name="T84" fmla="*/ 280 w 502"/>
              <a:gd name="T85" fmla="*/ 796 h 835"/>
              <a:gd name="T86" fmla="*/ 300 w 502"/>
              <a:gd name="T87" fmla="*/ 772 h 835"/>
              <a:gd name="T88" fmla="*/ 302 w 502"/>
              <a:gd name="T89" fmla="*/ 752 h 835"/>
              <a:gd name="T90" fmla="*/ 294 w 502"/>
              <a:gd name="T91" fmla="*/ 722 h 835"/>
              <a:gd name="T92" fmla="*/ 272 w 502"/>
              <a:gd name="T93" fmla="*/ 704 h 835"/>
              <a:gd name="T94" fmla="*/ 251 w 502"/>
              <a:gd name="T95" fmla="*/ 70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02" h="835">
                <a:moveTo>
                  <a:pt x="502" y="752"/>
                </a:moveTo>
                <a:lnTo>
                  <a:pt x="502" y="752"/>
                </a:lnTo>
                <a:lnTo>
                  <a:pt x="501" y="760"/>
                </a:lnTo>
                <a:lnTo>
                  <a:pt x="499" y="769"/>
                </a:lnTo>
                <a:lnTo>
                  <a:pt x="495" y="784"/>
                </a:lnTo>
                <a:lnTo>
                  <a:pt x="487" y="798"/>
                </a:lnTo>
                <a:lnTo>
                  <a:pt x="477" y="811"/>
                </a:lnTo>
                <a:lnTo>
                  <a:pt x="464" y="821"/>
                </a:lnTo>
                <a:lnTo>
                  <a:pt x="450" y="829"/>
                </a:lnTo>
                <a:lnTo>
                  <a:pt x="435" y="834"/>
                </a:lnTo>
                <a:lnTo>
                  <a:pt x="426" y="835"/>
                </a:lnTo>
                <a:lnTo>
                  <a:pt x="418" y="835"/>
                </a:lnTo>
                <a:lnTo>
                  <a:pt x="85" y="835"/>
                </a:lnTo>
                <a:lnTo>
                  <a:pt x="85" y="835"/>
                </a:lnTo>
                <a:lnTo>
                  <a:pt x="76" y="835"/>
                </a:lnTo>
                <a:lnTo>
                  <a:pt x="68" y="834"/>
                </a:lnTo>
                <a:lnTo>
                  <a:pt x="52" y="829"/>
                </a:lnTo>
                <a:lnTo>
                  <a:pt x="38" y="821"/>
                </a:lnTo>
                <a:lnTo>
                  <a:pt x="26" y="811"/>
                </a:lnTo>
                <a:lnTo>
                  <a:pt x="14" y="798"/>
                </a:lnTo>
                <a:lnTo>
                  <a:pt x="7" y="784"/>
                </a:lnTo>
                <a:lnTo>
                  <a:pt x="2" y="769"/>
                </a:lnTo>
                <a:lnTo>
                  <a:pt x="2" y="760"/>
                </a:lnTo>
                <a:lnTo>
                  <a:pt x="0" y="752"/>
                </a:lnTo>
                <a:lnTo>
                  <a:pt x="0" y="84"/>
                </a:lnTo>
                <a:lnTo>
                  <a:pt x="0" y="84"/>
                </a:lnTo>
                <a:lnTo>
                  <a:pt x="2" y="76"/>
                </a:lnTo>
                <a:lnTo>
                  <a:pt x="2" y="67"/>
                </a:lnTo>
                <a:lnTo>
                  <a:pt x="7" y="52"/>
                </a:lnTo>
                <a:lnTo>
                  <a:pt x="14" y="38"/>
                </a:lnTo>
                <a:lnTo>
                  <a:pt x="26" y="25"/>
                </a:lnTo>
                <a:lnTo>
                  <a:pt x="38" y="15"/>
                </a:lnTo>
                <a:lnTo>
                  <a:pt x="52" y="7"/>
                </a:lnTo>
                <a:lnTo>
                  <a:pt x="68" y="3"/>
                </a:lnTo>
                <a:lnTo>
                  <a:pt x="76" y="1"/>
                </a:lnTo>
                <a:lnTo>
                  <a:pt x="85" y="0"/>
                </a:lnTo>
                <a:lnTo>
                  <a:pt x="418" y="0"/>
                </a:lnTo>
                <a:lnTo>
                  <a:pt x="418" y="0"/>
                </a:lnTo>
                <a:lnTo>
                  <a:pt x="426" y="1"/>
                </a:lnTo>
                <a:lnTo>
                  <a:pt x="435" y="3"/>
                </a:lnTo>
                <a:lnTo>
                  <a:pt x="450" y="7"/>
                </a:lnTo>
                <a:lnTo>
                  <a:pt x="464" y="15"/>
                </a:lnTo>
                <a:lnTo>
                  <a:pt x="477" y="25"/>
                </a:lnTo>
                <a:lnTo>
                  <a:pt x="487" y="38"/>
                </a:lnTo>
                <a:lnTo>
                  <a:pt x="495" y="52"/>
                </a:lnTo>
                <a:lnTo>
                  <a:pt x="499" y="67"/>
                </a:lnTo>
                <a:lnTo>
                  <a:pt x="501" y="76"/>
                </a:lnTo>
                <a:lnTo>
                  <a:pt x="502" y="84"/>
                </a:lnTo>
                <a:lnTo>
                  <a:pt x="502" y="752"/>
                </a:lnTo>
                <a:close/>
                <a:moveTo>
                  <a:pt x="439" y="188"/>
                </a:moveTo>
                <a:lnTo>
                  <a:pt x="439" y="188"/>
                </a:lnTo>
                <a:lnTo>
                  <a:pt x="439" y="184"/>
                </a:lnTo>
                <a:lnTo>
                  <a:pt x="437" y="180"/>
                </a:lnTo>
                <a:lnTo>
                  <a:pt x="433" y="174"/>
                </a:lnTo>
                <a:lnTo>
                  <a:pt x="426" y="168"/>
                </a:lnTo>
                <a:lnTo>
                  <a:pt x="422" y="167"/>
                </a:lnTo>
                <a:lnTo>
                  <a:pt x="418" y="167"/>
                </a:lnTo>
                <a:lnTo>
                  <a:pt x="85" y="167"/>
                </a:lnTo>
                <a:lnTo>
                  <a:pt x="85" y="167"/>
                </a:lnTo>
                <a:lnTo>
                  <a:pt x="81" y="167"/>
                </a:lnTo>
                <a:lnTo>
                  <a:pt x="76" y="168"/>
                </a:lnTo>
                <a:lnTo>
                  <a:pt x="69" y="174"/>
                </a:lnTo>
                <a:lnTo>
                  <a:pt x="65" y="180"/>
                </a:lnTo>
                <a:lnTo>
                  <a:pt x="64" y="184"/>
                </a:lnTo>
                <a:lnTo>
                  <a:pt x="64" y="188"/>
                </a:lnTo>
                <a:lnTo>
                  <a:pt x="64" y="648"/>
                </a:lnTo>
                <a:lnTo>
                  <a:pt x="64" y="648"/>
                </a:lnTo>
                <a:lnTo>
                  <a:pt x="64" y="652"/>
                </a:lnTo>
                <a:lnTo>
                  <a:pt x="65" y="655"/>
                </a:lnTo>
                <a:lnTo>
                  <a:pt x="69" y="662"/>
                </a:lnTo>
                <a:lnTo>
                  <a:pt x="76" y="666"/>
                </a:lnTo>
                <a:lnTo>
                  <a:pt x="81" y="668"/>
                </a:lnTo>
                <a:lnTo>
                  <a:pt x="85" y="669"/>
                </a:lnTo>
                <a:lnTo>
                  <a:pt x="418" y="669"/>
                </a:lnTo>
                <a:lnTo>
                  <a:pt x="418" y="669"/>
                </a:lnTo>
                <a:lnTo>
                  <a:pt x="422" y="668"/>
                </a:lnTo>
                <a:lnTo>
                  <a:pt x="426" y="666"/>
                </a:lnTo>
                <a:lnTo>
                  <a:pt x="433" y="662"/>
                </a:lnTo>
                <a:lnTo>
                  <a:pt x="437" y="655"/>
                </a:lnTo>
                <a:lnTo>
                  <a:pt x="439" y="652"/>
                </a:lnTo>
                <a:lnTo>
                  <a:pt x="439" y="648"/>
                </a:lnTo>
                <a:lnTo>
                  <a:pt x="439" y="188"/>
                </a:lnTo>
                <a:close/>
                <a:moveTo>
                  <a:pt x="302" y="84"/>
                </a:moveTo>
                <a:lnTo>
                  <a:pt x="199" y="84"/>
                </a:lnTo>
                <a:lnTo>
                  <a:pt x="199" y="84"/>
                </a:lnTo>
                <a:lnTo>
                  <a:pt x="194" y="84"/>
                </a:lnTo>
                <a:lnTo>
                  <a:pt x="191" y="87"/>
                </a:lnTo>
                <a:lnTo>
                  <a:pt x="189" y="90"/>
                </a:lnTo>
                <a:lnTo>
                  <a:pt x="189" y="94"/>
                </a:lnTo>
                <a:lnTo>
                  <a:pt x="189" y="94"/>
                </a:lnTo>
                <a:lnTo>
                  <a:pt x="189" y="98"/>
                </a:lnTo>
                <a:lnTo>
                  <a:pt x="191" y="101"/>
                </a:lnTo>
                <a:lnTo>
                  <a:pt x="194" y="104"/>
                </a:lnTo>
                <a:lnTo>
                  <a:pt x="199" y="105"/>
                </a:lnTo>
                <a:lnTo>
                  <a:pt x="302" y="105"/>
                </a:lnTo>
                <a:lnTo>
                  <a:pt x="302" y="105"/>
                </a:lnTo>
                <a:lnTo>
                  <a:pt x="307" y="104"/>
                </a:lnTo>
                <a:lnTo>
                  <a:pt x="311" y="101"/>
                </a:lnTo>
                <a:lnTo>
                  <a:pt x="312" y="98"/>
                </a:lnTo>
                <a:lnTo>
                  <a:pt x="314" y="94"/>
                </a:lnTo>
                <a:lnTo>
                  <a:pt x="314" y="94"/>
                </a:lnTo>
                <a:lnTo>
                  <a:pt x="312" y="90"/>
                </a:lnTo>
                <a:lnTo>
                  <a:pt x="311" y="87"/>
                </a:lnTo>
                <a:lnTo>
                  <a:pt x="307" y="84"/>
                </a:lnTo>
                <a:lnTo>
                  <a:pt x="302" y="84"/>
                </a:lnTo>
                <a:lnTo>
                  <a:pt x="302" y="84"/>
                </a:lnTo>
                <a:close/>
                <a:moveTo>
                  <a:pt x="251" y="700"/>
                </a:moveTo>
                <a:lnTo>
                  <a:pt x="251" y="700"/>
                </a:lnTo>
                <a:lnTo>
                  <a:pt x="241" y="701"/>
                </a:lnTo>
                <a:lnTo>
                  <a:pt x="231" y="704"/>
                </a:lnTo>
                <a:lnTo>
                  <a:pt x="222" y="708"/>
                </a:lnTo>
                <a:lnTo>
                  <a:pt x="214" y="715"/>
                </a:lnTo>
                <a:lnTo>
                  <a:pt x="208" y="722"/>
                </a:lnTo>
                <a:lnTo>
                  <a:pt x="203" y="731"/>
                </a:lnTo>
                <a:lnTo>
                  <a:pt x="200" y="741"/>
                </a:lnTo>
                <a:lnTo>
                  <a:pt x="199" y="752"/>
                </a:lnTo>
                <a:lnTo>
                  <a:pt x="199" y="752"/>
                </a:lnTo>
                <a:lnTo>
                  <a:pt x="200" y="762"/>
                </a:lnTo>
                <a:lnTo>
                  <a:pt x="203" y="772"/>
                </a:lnTo>
                <a:lnTo>
                  <a:pt x="208" y="782"/>
                </a:lnTo>
                <a:lnTo>
                  <a:pt x="214" y="789"/>
                </a:lnTo>
                <a:lnTo>
                  <a:pt x="222" y="796"/>
                </a:lnTo>
                <a:lnTo>
                  <a:pt x="231" y="800"/>
                </a:lnTo>
                <a:lnTo>
                  <a:pt x="241" y="803"/>
                </a:lnTo>
                <a:lnTo>
                  <a:pt x="251" y="804"/>
                </a:lnTo>
                <a:lnTo>
                  <a:pt x="251" y="804"/>
                </a:lnTo>
                <a:lnTo>
                  <a:pt x="262" y="803"/>
                </a:lnTo>
                <a:lnTo>
                  <a:pt x="272" y="800"/>
                </a:lnTo>
                <a:lnTo>
                  <a:pt x="280" y="796"/>
                </a:lnTo>
                <a:lnTo>
                  <a:pt x="288" y="789"/>
                </a:lnTo>
                <a:lnTo>
                  <a:pt x="294" y="782"/>
                </a:lnTo>
                <a:lnTo>
                  <a:pt x="300" y="772"/>
                </a:lnTo>
                <a:lnTo>
                  <a:pt x="302" y="762"/>
                </a:lnTo>
                <a:lnTo>
                  <a:pt x="302" y="752"/>
                </a:lnTo>
                <a:lnTo>
                  <a:pt x="302" y="752"/>
                </a:lnTo>
                <a:lnTo>
                  <a:pt x="302" y="741"/>
                </a:lnTo>
                <a:lnTo>
                  <a:pt x="300" y="731"/>
                </a:lnTo>
                <a:lnTo>
                  <a:pt x="294" y="722"/>
                </a:lnTo>
                <a:lnTo>
                  <a:pt x="288" y="715"/>
                </a:lnTo>
                <a:lnTo>
                  <a:pt x="280" y="708"/>
                </a:lnTo>
                <a:lnTo>
                  <a:pt x="272" y="704"/>
                </a:lnTo>
                <a:lnTo>
                  <a:pt x="262" y="701"/>
                </a:lnTo>
                <a:lnTo>
                  <a:pt x="251" y="700"/>
                </a:lnTo>
                <a:lnTo>
                  <a:pt x="251" y="7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88289" y="1675575"/>
            <a:ext cx="385762" cy="740801"/>
            <a:chOff x="5330826" y="4335463"/>
            <a:chExt cx="974725" cy="1181099"/>
          </a:xfrm>
        </p:grpSpPr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5938838" y="4451350"/>
              <a:ext cx="169863" cy="331787"/>
            </a:xfrm>
            <a:custGeom>
              <a:avLst/>
              <a:gdLst>
                <a:gd name="T0" fmla="*/ 30 w 107"/>
                <a:gd name="T1" fmla="*/ 209 h 209"/>
                <a:gd name="T2" fmla="*/ 30 w 107"/>
                <a:gd name="T3" fmla="*/ 209 h 209"/>
                <a:gd name="T4" fmla="*/ 40 w 107"/>
                <a:gd name="T5" fmla="*/ 207 h 209"/>
                <a:gd name="T6" fmla="*/ 51 w 107"/>
                <a:gd name="T7" fmla="*/ 203 h 209"/>
                <a:gd name="T8" fmla="*/ 61 w 107"/>
                <a:gd name="T9" fmla="*/ 194 h 209"/>
                <a:gd name="T10" fmla="*/ 73 w 107"/>
                <a:gd name="T11" fmla="*/ 183 h 209"/>
                <a:gd name="T12" fmla="*/ 73 w 107"/>
                <a:gd name="T13" fmla="*/ 209 h 209"/>
                <a:gd name="T14" fmla="*/ 107 w 107"/>
                <a:gd name="T15" fmla="*/ 209 h 209"/>
                <a:gd name="T16" fmla="*/ 107 w 107"/>
                <a:gd name="T17" fmla="*/ 0 h 209"/>
                <a:gd name="T18" fmla="*/ 73 w 107"/>
                <a:gd name="T19" fmla="*/ 0 h 209"/>
                <a:gd name="T20" fmla="*/ 73 w 107"/>
                <a:gd name="T21" fmla="*/ 158 h 209"/>
                <a:gd name="T22" fmla="*/ 73 w 107"/>
                <a:gd name="T23" fmla="*/ 158 h 209"/>
                <a:gd name="T24" fmla="*/ 59 w 107"/>
                <a:gd name="T25" fmla="*/ 171 h 209"/>
                <a:gd name="T26" fmla="*/ 54 w 107"/>
                <a:gd name="T27" fmla="*/ 173 h 209"/>
                <a:gd name="T28" fmla="*/ 49 w 107"/>
                <a:gd name="T29" fmla="*/ 175 h 209"/>
                <a:gd name="T30" fmla="*/ 49 w 107"/>
                <a:gd name="T31" fmla="*/ 175 h 209"/>
                <a:gd name="T32" fmla="*/ 45 w 107"/>
                <a:gd name="T33" fmla="*/ 175 h 209"/>
                <a:gd name="T34" fmla="*/ 42 w 107"/>
                <a:gd name="T35" fmla="*/ 172 h 209"/>
                <a:gd name="T36" fmla="*/ 41 w 107"/>
                <a:gd name="T37" fmla="*/ 169 h 209"/>
                <a:gd name="T38" fmla="*/ 40 w 107"/>
                <a:gd name="T39" fmla="*/ 166 h 209"/>
                <a:gd name="T40" fmla="*/ 40 w 107"/>
                <a:gd name="T41" fmla="*/ 166 h 209"/>
                <a:gd name="T42" fmla="*/ 40 w 107"/>
                <a:gd name="T43" fmla="*/ 151 h 209"/>
                <a:gd name="T44" fmla="*/ 40 w 107"/>
                <a:gd name="T45" fmla="*/ 0 h 209"/>
                <a:gd name="T46" fmla="*/ 0 w 107"/>
                <a:gd name="T47" fmla="*/ 0 h 209"/>
                <a:gd name="T48" fmla="*/ 0 w 107"/>
                <a:gd name="T49" fmla="*/ 162 h 209"/>
                <a:gd name="T50" fmla="*/ 0 w 107"/>
                <a:gd name="T51" fmla="*/ 162 h 209"/>
                <a:gd name="T52" fmla="*/ 2 w 107"/>
                <a:gd name="T53" fmla="*/ 182 h 209"/>
                <a:gd name="T54" fmla="*/ 4 w 107"/>
                <a:gd name="T55" fmla="*/ 193 h 209"/>
                <a:gd name="T56" fmla="*/ 4 w 107"/>
                <a:gd name="T57" fmla="*/ 193 h 209"/>
                <a:gd name="T58" fmla="*/ 9 w 107"/>
                <a:gd name="T59" fmla="*/ 200 h 209"/>
                <a:gd name="T60" fmla="*/ 14 w 107"/>
                <a:gd name="T61" fmla="*/ 206 h 209"/>
                <a:gd name="T62" fmla="*/ 21 w 107"/>
                <a:gd name="T63" fmla="*/ 209 h 209"/>
                <a:gd name="T64" fmla="*/ 30 w 107"/>
                <a:gd name="T65" fmla="*/ 209 h 209"/>
                <a:gd name="T66" fmla="*/ 30 w 107"/>
                <a:gd name="T6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209">
                  <a:moveTo>
                    <a:pt x="30" y="209"/>
                  </a:moveTo>
                  <a:lnTo>
                    <a:pt x="30" y="209"/>
                  </a:lnTo>
                  <a:lnTo>
                    <a:pt x="40" y="207"/>
                  </a:lnTo>
                  <a:lnTo>
                    <a:pt x="51" y="203"/>
                  </a:lnTo>
                  <a:lnTo>
                    <a:pt x="61" y="194"/>
                  </a:lnTo>
                  <a:lnTo>
                    <a:pt x="73" y="183"/>
                  </a:lnTo>
                  <a:lnTo>
                    <a:pt x="73" y="209"/>
                  </a:lnTo>
                  <a:lnTo>
                    <a:pt x="107" y="209"/>
                  </a:lnTo>
                  <a:lnTo>
                    <a:pt x="107" y="0"/>
                  </a:lnTo>
                  <a:lnTo>
                    <a:pt x="73" y="0"/>
                  </a:lnTo>
                  <a:lnTo>
                    <a:pt x="73" y="158"/>
                  </a:lnTo>
                  <a:lnTo>
                    <a:pt x="73" y="158"/>
                  </a:lnTo>
                  <a:lnTo>
                    <a:pt x="59" y="171"/>
                  </a:lnTo>
                  <a:lnTo>
                    <a:pt x="54" y="173"/>
                  </a:lnTo>
                  <a:lnTo>
                    <a:pt x="49" y="175"/>
                  </a:lnTo>
                  <a:lnTo>
                    <a:pt x="49" y="175"/>
                  </a:lnTo>
                  <a:lnTo>
                    <a:pt x="45" y="175"/>
                  </a:lnTo>
                  <a:lnTo>
                    <a:pt x="42" y="172"/>
                  </a:lnTo>
                  <a:lnTo>
                    <a:pt x="41" y="169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0" y="151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2" y="182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9" y="200"/>
                  </a:lnTo>
                  <a:lnTo>
                    <a:pt x="14" y="206"/>
                  </a:lnTo>
                  <a:lnTo>
                    <a:pt x="21" y="209"/>
                  </a:lnTo>
                  <a:lnTo>
                    <a:pt x="30" y="209"/>
                  </a:lnTo>
                  <a:lnTo>
                    <a:pt x="30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0"/>
            <p:cNvSpPr>
              <a:spLocks noEditPoints="1"/>
            </p:cNvSpPr>
            <p:nvPr/>
          </p:nvSpPr>
          <p:spPr bwMode="auto">
            <a:xfrm>
              <a:off x="5716588" y="4445000"/>
              <a:ext cx="177800" cy="338137"/>
            </a:xfrm>
            <a:custGeom>
              <a:avLst/>
              <a:gdLst>
                <a:gd name="T0" fmla="*/ 55 w 112"/>
                <a:gd name="T1" fmla="*/ 213 h 213"/>
                <a:gd name="T2" fmla="*/ 81 w 112"/>
                <a:gd name="T3" fmla="*/ 208 h 213"/>
                <a:gd name="T4" fmla="*/ 99 w 112"/>
                <a:gd name="T5" fmla="*/ 191 h 213"/>
                <a:gd name="T6" fmla="*/ 105 w 112"/>
                <a:gd name="T7" fmla="*/ 183 h 213"/>
                <a:gd name="T8" fmla="*/ 111 w 112"/>
                <a:gd name="T9" fmla="*/ 159 h 213"/>
                <a:gd name="T10" fmla="*/ 112 w 112"/>
                <a:gd name="T11" fmla="*/ 70 h 213"/>
                <a:gd name="T12" fmla="*/ 111 w 112"/>
                <a:gd name="T13" fmla="*/ 55 h 213"/>
                <a:gd name="T14" fmla="*/ 105 w 112"/>
                <a:gd name="T15" fmla="*/ 31 h 213"/>
                <a:gd name="T16" fmla="*/ 99 w 112"/>
                <a:gd name="T17" fmla="*/ 23 h 213"/>
                <a:gd name="T18" fmla="*/ 81 w 112"/>
                <a:gd name="T19" fmla="*/ 6 h 213"/>
                <a:gd name="T20" fmla="*/ 56 w 112"/>
                <a:gd name="T21" fmla="*/ 0 h 213"/>
                <a:gd name="T22" fmla="*/ 42 w 112"/>
                <a:gd name="T23" fmla="*/ 2 h 213"/>
                <a:gd name="T24" fmla="*/ 21 w 112"/>
                <a:gd name="T25" fmla="*/ 13 h 213"/>
                <a:gd name="T26" fmla="*/ 11 w 112"/>
                <a:gd name="T27" fmla="*/ 23 h 213"/>
                <a:gd name="T28" fmla="*/ 3 w 112"/>
                <a:gd name="T29" fmla="*/ 42 h 213"/>
                <a:gd name="T30" fmla="*/ 0 w 112"/>
                <a:gd name="T31" fmla="*/ 70 h 213"/>
                <a:gd name="T32" fmla="*/ 0 w 112"/>
                <a:gd name="T33" fmla="*/ 144 h 213"/>
                <a:gd name="T34" fmla="*/ 3 w 112"/>
                <a:gd name="T35" fmla="*/ 172 h 213"/>
                <a:gd name="T36" fmla="*/ 11 w 112"/>
                <a:gd name="T37" fmla="*/ 191 h 213"/>
                <a:gd name="T38" fmla="*/ 19 w 112"/>
                <a:gd name="T39" fmla="*/ 201 h 213"/>
                <a:gd name="T40" fmla="*/ 42 w 112"/>
                <a:gd name="T41" fmla="*/ 211 h 213"/>
                <a:gd name="T42" fmla="*/ 55 w 112"/>
                <a:gd name="T43" fmla="*/ 213 h 213"/>
                <a:gd name="T44" fmla="*/ 39 w 112"/>
                <a:gd name="T45" fmla="*/ 63 h 213"/>
                <a:gd name="T46" fmla="*/ 43 w 112"/>
                <a:gd name="T47" fmla="*/ 41 h 213"/>
                <a:gd name="T48" fmla="*/ 49 w 112"/>
                <a:gd name="T49" fmla="*/ 37 h 213"/>
                <a:gd name="T50" fmla="*/ 56 w 112"/>
                <a:gd name="T51" fmla="*/ 34 h 213"/>
                <a:gd name="T52" fmla="*/ 60 w 112"/>
                <a:gd name="T53" fmla="*/ 35 h 213"/>
                <a:gd name="T54" fmla="*/ 67 w 112"/>
                <a:gd name="T55" fmla="*/ 38 h 213"/>
                <a:gd name="T56" fmla="*/ 71 w 112"/>
                <a:gd name="T57" fmla="*/ 51 h 213"/>
                <a:gd name="T58" fmla="*/ 73 w 112"/>
                <a:gd name="T59" fmla="*/ 151 h 213"/>
                <a:gd name="T60" fmla="*/ 71 w 112"/>
                <a:gd name="T61" fmla="*/ 162 h 213"/>
                <a:gd name="T62" fmla="*/ 67 w 112"/>
                <a:gd name="T63" fmla="*/ 175 h 213"/>
                <a:gd name="T64" fmla="*/ 60 w 112"/>
                <a:gd name="T65" fmla="*/ 179 h 213"/>
                <a:gd name="T66" fmla="*/ 56 w 112"/>
                <a:gd name="T67" fmla="*/ 179 h 213"/>
                <a:gd name="T68" fmla="*/ 49 w 112"/>
                <a:gd name="T69" fmla="*/ 177 h 213"/>
                <a:gd name="T70" fmla="*/ 43 w 112"/>
                <a:gd name="T71" fmla="*/ 172 h 213"/>
                <a:gd name="T72" fmla="*/ 39 w 112"/>
                <a:gd name="T73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2" h="213">
                  <a:moveTo>
                    <a:pt x="55" y="213"/>
                  </a:moveTo>
                  <a:lnTo>
                    <a:pt x="55" y="213"/>
                  </a:lnTo>
                  <a:lnTo>
                    <a:pt x="69" y="211"/>
                  </a:lnTo>
                  <a:lnTo>
                    <a:pt x="81" y="208"/>
                  </a:lnTo>
                  <a:lnTo>
                    <a:pt x="91" y="201"/>
                  </a:lnTo>
                  <a:lnTo>
                    <a:pt x="99" y="191"/>
                  </a:lnTo>
                  <a:lnTo>
                    <a:pt x="99" y="191"/>
                  </a:lnTo>
                  <a:lnTo>
                    <a:pt x="105" y="183"/>
                  </a:lnTo>
                  <a:lnTo>
                    <a:pt x="109" y="172"/>
                  </a:lnTo>
                  <a:lnTo>
                    <a:pt x="111" y="159"/>
                  </a:lnTo>
                  <a:lnTo>
                    <a:pt x="112" y="144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1" y="55"/>
                  </a:lnTo>
                  <a:lnTo>
                    <a:pt x="109" y="42"/>
                  </a:lnTo>
                  <a:lnTo>
                    <a:pt x="105" y="31"/>
                  </a:lnTo>
                  <a:lnTo>
                    <a:pt x="99" y="23"/>
                  </a:lnTo>
                  <a:lnTo>
                    <a:pt x="99" y="23"/>
                  </a:lnTo>
                  <a:lnTo>
                    <a:pt x="91" y="13"/>
                  </a:lnTo>
                  <a:lnTo>
                    <a:pt x="81" y="6"/>
                  </a:lnTo>
                  <a:lnTo>
                    <a:pt x="69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2" y="2"/>
                  </a:lnTo>
                  <a:lnTo>
                    <a:pt x="31" y="6"/>
                  </a:lnTo>
                  <a:lnTo>
                    <a:pt x="21" y="1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7" y="31"/>
                  </a:lnTo>
                  <a:lnTo>
                    <a:pt x="3" y="42"/>
                  </a:lnTo>
                  <a:lnTo>
                    <a:pt x="1" y="55"/>
                  </a:lnTo>
                  <a:lnTo>
                    <a:pt x="0" y="7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1" y="158"/>
                  </a:lnTo>
                  <a:lnTo>
                    <a:pt x="3" y="172"/>
                  </a:lnTo>
                  <a:lnTo>
                    <a:pt x="7" y="183"/>
                  </a:lnTo>
                  <a:lnTo>
                    <a:pt x="11" y="191"/>
                  </a:lnTo>
                  <a:lnTo>
                    <a:pt x="11" y="191"/>
                  </a:lnTo>
                  <a:lnTo>
                    <a:pt x="19" y="201"/>
                  </a:lnTo>
                  <a:lnTo>
                    <a:pt x="31" y="208"/>
                  </a:lnTo>
                  <a:lnTo>
                    <a:pt x="42" y="211"/>
                  </a:lnTo>
                  <a:lnTo>
                    <a:pt x="55" y="213"/>
                  </a:lnTo>
                  <a:lnTo>
                    <a:pt x="55" y="213"/>
                  </a:lnTo>
                  <a:close/>
                  <a:moveTo>
                    <a:pt x="39" y="63"/>
                  </a:moveTo>
                  <a:lnTo>
                    <a:pt x="39" y="63"/>
                  </a:lnTo>
                  <a:lnTo>
                    <a:pt x="40" y="51"/>
                  </a:lnTo>
                  <a:lnTo>
                    <a:pt x="43" y="41"/>
                  </a:lnTo>
                  <a:lnTo>
                    <a:pt x="45" y="38"/>
                  </a:lnTo>
                  <a:lnTo>
                    <a:pt x="49" y="37"/>
                  </a:lnTo>
                  <a:lnTo>
                    <a:pt x="52" y="35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60" y="35"/>
                  </a:lnTo>
                  <a:lnTo>
                    <a:pt x="64" y="37"/>
                  </a:lnTo>
                  <a:lnTo>
                    <a:pt x="67" y="38"/>
                  </a:lnTo>
                  <a:lnTo>
                    <a:pt x="69" y="41"/>
                  </a:lnTo>
                  <a:lnTo>
                    <a:pt x="71" y="51"/>
                  </a:lnTo>
                  <a:lnTo>
                    <a:pt x="73" y="63"/>
                  </a:lnTo>
                  <a:lnTo>
                    <a:pt x="73" y="151"/>
                  </a:lnTo>
                  <a:lnTo>
                    <a:pt x="73" y="151"/>
                  </a:lnTo>
                  <a:lnTo>
                    <a:pt x="71" y="162"/>
                  </a:lnTo>
                  <a:lnTo>
                    <a:pt x="69" y="172"/>
                  </a:lnTo>
                  <a:lnTo>
                    <a:pt x="67" y="175"/>
                  </a:lnTo>
                  <a:lnTo>
                    <a:pt x="64" y="177"/>
                  </a:lnTo>
                  <a:lnTo>
                    <a:pt x="60" y="179"/>
                  </a:lnTo>
                  <a:lnTo>
                    <a:pt x="56" y="179"/>
                  </a:lnTo>
                  <a:lnTo>
                    <a:pt x="56" y="179"/>
                  </a:lnTo>
                  <a:lnTo>
                    <a:pt x="52" y="179"/>
                  </a:lnTo>
                  <a:lnTo>
                    <a:pt x="49" y="177"/>
                  </a:lnTo>
                  <a:lnTo>
                    <a:pt x="45" y="175"/>
                  </a:lnTo>
                  <a:lnTo>
                    <a:pt x="43" y="172"/>
                  </a:lnTo>
                  <a:lnTo>
                    <a:pt x="40" y="162"/>
                  </a:lnTo>
                  <a:lnTo>
                    <a:pt x="39" y="151"/>
                  </a:lnTo>
                  <a:lnTo>
                    <a:pt x="39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5487988" y="4335463"/>
              <a:ext cx="228600" cy="447675"/>
            </a:xfrm>
            <a:custGeom>
              <a:avLst/>
              <a:gdLst>
                <a:gd name="T0" fmla="*/ 54 w 144"/>
                <a:gd name="T1" fmla="*/ 166 h 282"/>
                <a:gd name="T2" fmla="*/ 54 w 144"/>
                <a:gd name="T3" fmla="*/ 282 h 282"/>
                <a:gd name="T4" fmla="*/ 93 w 144"/>
                <a:gd name="T5" fmla="*/ 282 h 282"/>
                <a:gd name="T6" fmla="*/ 93 w 144"/>
                <a:gd name="T7" fmla="*/ 166 h 282"/>
                <a:gd name="T8" fmla="*/ 144 w 144"/>
                <a:gd name="T9" fmla="*/ 0 h 282"/>
                <a:gd name="T10" fmla="*/ 102 w 144"/>
                <a:gd name="T11" fmla="*/ 0 h 282"/>
                <a:gd name="T12" fmla="*/ 73 w 144"/>
                <a:gd name="T13" fmla="*/ 109 h 282"/>
                <a:gd name="T14" fmla="*/ 44 w 144"/>
                <a:gd name="T15" fmla="*/ 0 h 282"/>
                <a:gd name="T16" fmla="*/ 0 w 144"/>
                <a:gd name="T17" fmla="*/ 0 h 282"/>
                <a:gd name="T18" fmla="*/ 0 w 144"/>
                <a:gd name="T19" fmla="*/ 0 h 282"/>
                <a:gd name="T20" fmla="*/ 13 w 144"/>
                <a:gd name="T21" fmla="*/ 40 h 282"/>
                <a:gd name="T22" fmla="*/ 27 w 144"/>
                <a:gd name="T23" fmla="*/ 79 h 282"/>
                <a:gd name="T24" fmla="*/ 27 w 144"/>
                <a:gd name="T25" fmla="*/ 79 h 282"/>
                <a:gd name="T26" fmla="*/ 37 w 144"/>
                <a:gd name="T27" fmla="*/ 106 h 282"/>
                <a:gd name="T28" fmla="*/ 44 w 144"/>
                <a:gd name="T29" fmla="*/ 130 h 282"/>
                <a:gd name="T30" fmla="*/ 54 w 144"/>
                <a:gd name="T31" fmla="*/ 166 h 282"/>
                <a:gd name="T32" fmla="*/ 54 w 144"/>
                <a:gd name="T33" fmla="*/ 16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282">
                  <a:moveTo>
                    <a:pt x="54" y="166"/>
                  </a:moveTo>
                  <a:lnTo>
                    <a:pt x="54" y="282"/>
                  </a:lnTo>
                  <a:lnTo>
                    <a:pt x="93" y="282"/>
                  </a:lnTo>
                  <a:lnTo>
                    <a:pt x="93" y="166"/>
                  </a:lnTo>
                  <a:lnTo>
                    <a:pt x="144" y="0"/>
                  </a:lnTo>
                  <a:lnTo>
                    <a:pt x="102" y="0"/>
                  </a:lnTo>
                  <a:lnTo>
                    <a:pt x="73" y="109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40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37" y="106"/>
                  </a:lnTo>
                  <a:lnTo>
                    <a:pt x="44" y="130"/>
                  </a:lnTo>
                  <a:lnTo>
                    <a:pt x="54" y="166"/>
                  </a:lnTo>
                  <a:lnTo>
                    <a:pt x="54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>
              <a:off x="6118226" y="5113338"/>
              <a:ext cx="52388" cy="71437"/>
            </a:xfrm>
            <a:custGeom>
              <a:avLst/>
              <a:gdLst>
                <a:gd name="T0" fmla="*/ 16 w 33"/>
                <a:gd name="T1" fmla="*/ 0 h 45"/>
                <a:gd name="T2" fmla="*/ 16 w 33"/>
                <a:gd name="T3" fmla="*/ 0 h 45"/>
                <a:gd name="T4" fmla="*/ 12 w 33"/>
                <a:gd name="T5" fmla="*/ 0 h 45"/>
                <a:gd name="T6" fmla="*/ 8 w 33"/>
                <a:gd name="T7" fmla="*/ 1 h 45"/>
                <a:gd name="T8" fmla="*/ 5 w 33"/>
                <a:gd name="T9" fmla="*/ 2 h 45"/>
                <a:gd name="T10" fmla="*/ 4 w 33"/>
                <a:gd name="T11" fmla="*/ 7 h 45"/>
                <a:gd name="T12" fmla="*/ 1 w 33"/>
                <a:gd name="T13" fmla="*/ 15 h 45"/>
                <a:gd name="T14" fmla="*/ 0 w 33"/>
                <a:gd name="T15" fmla="*/ 28 h 45"/>
                <a:gd name="T16" fmla="*/ 0 w 33"/>
                <a:gd name="T17" fmla="*/ 45 h 45"/>
                <a:gd name="T18" fmla="*/ 33 w 33"/>
                <a:gd name="T19" fmla="*/ 45 h 45"/>
                <a:gd name="T20" fmla="*/ 33 w 33"/>
                <a:gd name="T21" fmla="*/ 28 h 45"/>
                <a:gd name="T22" fmla="*/ 33 w 33"/>
                <a:gd name="T23" fmla="*/ 28 h 45"/>
                <a:gd name="T24" fmla="*/ 32 w 33"/>
                <a:gd name="T25" fmla="*/ 15 h 45"/>
                <a:gd name="T26" fmla="*/ 29 w 33"/>
                <a:gd name="T27" fmla="*/ 7 h 45"/>
                <a:gd name="T28" fmla="*/ 28 w 33"/>
                <a:gd name="T29" fmla="*/ 2 h 45"/>
                <a:gd name="T30" fmla="*/ 25 w 33"/>
                <a:gd name="T31" fmla="*/ 1 h 45"/>
                <a:gd name="T32" fmla="*/ 21 w 33"/>
                <a:gd name="T33" fmla="*/ 0 h 45"/>
                <a:gd name="T34" fmla="*/ 16 w 33"/>
                <a:gd name="T35" fmla="*/ 0 h 45"/>
                <a:gd name="T36" fmla="*/ 16 w 33"/>
                <a:gd name="T3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45">
                  <a:moveTo>
                    <a:pt x="16" y="0"/>
                  </a:moveTo>
                  <a:lnTo>
                    <a:pt x="16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7"/>
                  </a:lnTo>
                  <a:lnTo>
                    <a:pt x="1" y="15"/>
                  </a:lnTo>
                  <a:lnTo>
                    <a:pt x="0" y="28"/>
                  </a:lnTo>
                  <a:lnTo>
                    <a:pt x="0" y="45"/>
                  </a:lnTo>
                  <a:lnTo>
                    <a:pt x="33" y="45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2" y="15"/>
                  </a:lnTo>
                  <a:lnTo>
                    <a:pt x="29" y="7"/>
                  </a:lnTo>
                  <a:lnTo>
                    <a:pt x="28" y="2"/>
                  </a:lnTo>
                  <a:lnTo>
                    <a:pt x="25" y="1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5894388" y="5113338"/>
              <a:ext cx="53975" cy="225425"/>
            </a:xfrm>
            <a:custGeom>
              <a:avLst/>
              <a:gdLst>
                <a:gd name="T0" fmla="*/ 18 w 34"/>
                <a:gd name="T1" fmla="*/ 0 h 142"/>
                <a:gd name="T2" fmla="*/ 18 w 34"/>
                <a:gd name="T3" fmla="*/ 0 h 142"/>
                <a:gd name="T4" fmla="*/ 14 w 34"/>
                <a:gd name="T5" fmla="*/ 0 h 142"/>
                <a:gd name="T6" fmla="*/ 9 w 34"/>
                <a:gd name="T7" fmla="*/ 1 h 142"/>
                <a:gd name="T8" fmla="*/ 4 w 34"/>
                <a:gd name="T9" fmla="*/ 4 h 142"/>
                <a:gd name="T10" fmla="*/ 0 w 34"/>
                <a:gd name="T11" fmla="*/ 8 h 142"/>
                <a:gd name="T12" fmla="*/ 0 w 34"/>
                <a:gd name="T13" fmla="*/ 133 h 142"/>
                <a:gd name="T14" fmla="*/ 0 w 34"/>
                <a:gd name="T15" fmla="*/ 133 h 142"/>
                <a:gd name="T16" fmla="*/ 4 w 34"/>
                <a:gd name="T17" fmla="*/ 137 h 142"/>
                <a:gd name="T18" fmla="*/ 9 w 34"/>
                <a:gd name="T19" fmla="*/ 140 h 142"/>
                <a:gd name="T20" fmla="*/ 14 w 34"/>
                <a:gd name="T21" fmla="*/ 142 h 142"/>
                <a:gd name="T22" fmla="*/ 18 w 34"/>
                <a:gd name="T23" fmla="*/ 142 h 142"/>
                <a:gd name="T24" fmla="*/ 18 w 34"/>
                <a:gd name="T25" fmla="*/ 142 h 142"/>
                <a:gd name="T26" fmla="*/ 23 w 34"/>
                <a:gd name="T27" fmla="*/ 142 h 142"/>
                <a:gd name="T28" fmla="*/ 25 w 34"/>
                <a:gd name="T29" fmla="*/ 140 h 142"/>
                <a:gd name="T30" fmla="*/ 28 w 34"/>
                <a:gd name="T31" fmla="*/ 139 h 142"/>
                <a:gd name="T32" fmla="*/ 30 w 34"/>
                <a:gd name="T33" fmla="*/ 135 h 142"/>
                <a:gd name="T34" fmla="*/ 32 w 34"/>
                <a:gd name="T35" fmla="*/ 126 h 142"/>
                <a:gd name="T36" fmla="*/ 34 w 34"/>
                <a:gd name="T37" fmla="*/ 115 h 142"/>
                <a:gd name="T38" fmla="*/ 34 w 34"/>
                <a:gd name="T39" fmla="*/ 26 h 142"/>
                <a:gd name="T40" fmla="*/ 34 w 34"/>
                <a:gd name="T41" fmla="*/ 26 h 142"/>
                <a:gd name="T42" fmla="*/ 32 w 34"/>
                <a:gd name="T43" fmla="*/ 15 h 142"/>
                <a:gd name="T44" fmla="*/ 30 w 34"/>
                <a:gd name="T45" fmla="*/ 7 h 142"/>
                <a:gd name="T46" fmla="*/ 28 w 34"/>
                <a:gd name="T47" fmla="*/ 2 h 142"/>
                <a:gd name="T48" fmla="*/ 25 w 34"/>
                <a:gd name="T49" fmla="*/ 1 h 142"/>
                <a:gd name="T50" fmla="*/ 23 w 34"/>
                <a:gd name="T51" fmla="*/ 0 h 142"/>
                <a:gd name="T52" fmla="*/ 18 w 34"/>
                <a:gd name="T53" fmla="*/ 0 h 142"/>
                <a:gd name="T54" fmla="*/ 18 w 34"/>
                <a:gd name="T5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142">
                  <a:moveTo>
                    <a:pt x="18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4" y="137"/>
                  </a:lnTo>
                  <a:lnTo>
                    <a:pt x="9" y="140"/>
                  </a:lnTo>
                  <a:lnTo>
                    <a:pt x="14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3" y="142"/>
                  </a:lnTo>
                  <a:lnTo>
                    <a:pt x="25" y="140"/>
                  </a:lnTo>
                  <a:lnTo>
                    <a:pt x="28" y="139"/>
                  </a:lnTo>
                  <a:lnTo>
                    <a:pt x="30" y="135"/>
                  </a:lnTo>
                  <a:lnTo>
                    <a:pt x="32" y="126"/>
                  </a:lnTo>
                  <a:lnTo>
                    <a:pt x="34" y="115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2" y="15"/>
                  </a:lnTo>
                  <a:lnTo>
                    <a:pt x="30" y="7"/>
                  </a:lnTo>
                  <a:lnTo>
                    <a:pt x="28" y="2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"/>
            <p:cNvSpPr>
              <a:spLocks noEditPoints="1"/>
            </p:cNvSpPr>
            <p:nvPr/>
          </p:nvSpPr>
          <p:spPr bwMode="auto">
            <a:xfrm>
              <a:off x="5330826" y="4838700"/>
              <a:ext cx="974725" cy="677862"/>
            </a:xfrm>
            <a:custGeom>
              <a:avLst/>
              <a:gdLst>
                <a:gd name="T0" fmla="*/ 594 w 614"/>
                <a:gd name="T1" fmla="*/ 46 h 427"/>
                <a:gd name="T2" fmla="*/ 559 w 614"/>
                <a:gd name="T3" fmla="*/ 14 h 427"/>
                <a:gd name="T4" fmla="*/ 479 w 614"/>
                <a:gd name="T5" fmla="*/ 2 h 427"/>
                <a:gd name="T6" fmla="*/ 307 w 614"/>
                <a:gd name="T7" fmla="*/ 0 h 427"/>
                <a:gd name="T8" fmla="*/ 77 w 614"/>
                <a:gd name="T9" fmla="*/ 8 h 427"/>
                <a:gd name="T10" fmla="*/ 45 w 614"/>
                <a:gd name="T11" fmla="*/ 19 h 427"/>
                <a:gd name="T12" fmla="*/ 15 w 614"/>
                <a:gd name="T13" fmla="*/ 56 h 427"/>
                <a:gd name="T14" fmla="*/ 5 w 614"/>
                <a:gd name="T15" fmla="*/ 104 h 427"/>
                <a:gd name="T16" fmla="*/ 0 w 614"/>
                <a:gd name="T17" fmla="*/ 213 h 427"/>
                <a:gd name="T18" fmla="*/ 7 w 614"/>
                <a:gd name="T19" fmla="*/ 340 h 427"/>
                <a:gd name="T20" fmla="*/ 19 w 614"/>
                <a:gd name="T21" fmla="*/ 381 h 427"/>
                <a:gd name="T22" fmla="*/ 54 w 614"/>
                <a:gd name="T23" fmla="*/ 412 h 427"/>
                <a:gd name="T24" fmla="*/ 135 w 614"/>
                <a:gd name="T25" fmla="*/ 423 h 427"/>
                <a:gd name="T26" fmla="*/ 307 w 614"/>
                <a:gd name="T27" fmla="*/ 427 h 427"/>
                <a:gd name="T28" fmla="*/ 536 w 614"/>
                <a:gd name="T29" fmla="*/ 419 h 427"/>
                <a:gd name="T30" fmla="*/ 569 w 614"/>
                <a:gd name="T31" fmla="*/ 406 h 427"/>
                <a:gd name="T32" fmla="*/ 598 w 614"/>
                <a:gd name="T33" fmla="*/ 369 h 427"/>
                <a:gd name="T34" fmla="*/ 608 w 614"/>
                <a:gd name="T35" fmla="*/ 323 h 427"/>
                <a:gd name="T36" fmla="*/ 614 w 614"/>
                <a:gd name="T37" fmla="*/ 213 h 427"/>
                <a:gd name="T38" fmla="*/ 607 w 614"/>
                <a:gd name="T39" fmla="*/ 85 h 427"/>
                <a:gd name="T40" fmla="*/ 130 w 614"/>
                <a:gd name="T41" fmla="*/ 111 h 427"/>
                <a:gd name="T42" fmla="*/ 46 w 614"/>
                <a:gd name="T43" fmla="*/ 111 h 427"/>
                <a:gd name="T44" fmla="*/ 288 w 614"/>
                <a:gd name="T45" fmla="*/ 347 h 427"/>
                <a:gd name="T46" fmla="*/ 244 w 614"/>
                <a:gd name="T47" fmla="*/ 329 h 427"/>
                <a:gd name="T48" fmla="*/ 208 w 614"/>
                <a:gd name="T49" fmla="*/ 348 h 427"/>
                <a:gd name="T50" fmla="*/ 187 w 614"/>
                <a:gd name="T51" fmla="*/ 340 h 427"/>
                <a:gd name="T52" fmla="*/ 181 w 614"/>
                <a:gd name="T53" fmla="*/ 303 h 427"/>
                <a:gd name="T54" fmla="*/ 215 w 614"/>
                <a:gd name="T55" fmla="*/ 292 h 427"/>
                <a:gd name="T56" fmla="*/ 217 w 614"/>
                <a:gd name="T57" fmla="*/ 310 h 427"/>
                <a:gd name="T58" fmla="*/ 224 w 614"/>
                <a:gd name="T59" fmla="*/ 315 h 427"/>
                <a:gd name="T60" fmla="*/ 248 w 614"/>
                <a:gd name="T61" fmla="*/ 298 h 427"/>
                <a:gd name="T62" fmla="*/ 428 w 614"/>
                <a:gd name="T63" fmla="*/ 284 h 427"/>
                <a:gd name="T64" fmla="*/ 424 w 614"/>
                <a:gd name="T65" fmla="*/ 326 h 427"/>
                <a:gd name="T66" fmla="*/ 404 w 614"/>
                <a:gd name="T67" fmla="*/ 347 h 427"/>
                <a:gd name="T68" fmla="*/ 373 w 614"/>
                <a:gd name="T69" fmla="*/ 343 h 427"/>
                <a:gd name="T70" fmla="*/ 321 w 614"/>
                <a:gd name="T71" fmla="*/ 347 h 427"/>
                <a:gd name="T72" fmla="*/ 355 w 614"/>
                <a:gd name="T73" fmla="*/ 161 h 427"/>
                <a:gd name="T74" fmla="*/ 394 w 614"/>
                <a:gd name="T75" fmla="*/ 139 h 427"/>
                <a:gd name="T76" fmla="*/ 413 w 614"/>
                <a:gd name="T77" fmla="*/ 144 h 427"/>
                <a:gd name="T78" fmla="*/ 424 w 614"/>
                <a:gd name="T79" fmla="*/ 161 h 427"/>
                <a:gd name="T80" fmla="*/ 428 w 614"/>
                <a:gd name="T81" fmla="*/ 284 h 427"/>
                <a:gd name="T82" fmla="*/ 496 w 614"/>
                <a:gd name="T83" fmla="*/ 286 h 427"/>
                <a:gd name="T84" fmla="*/ 503 w 614"/>
                <a:gd name="T85" fmla="*/ 310 h 427"/>
                <a:gd name="T86" fmla="*/ 514 w 614"/>
                <a:gd name="T87" fmla="*/ 315 h 427"/>
                <a:gd name="T88" fmla="*/ 529 w 614"/>
                <a:gd name="T89" fmla="*/ 299 h 427"/>
                <a:gd name="T90" fmla="*/ 569 w 614"/>
                <a:gd name="T91" fmla="*/ 281 h 427"/>
                <a:gd name="T92" fmla="*/ 567 w 614"/>
                <a:gd name="T93" fmla="*/ 305 h 427"/>
                <a:gd name="T94" fmla="*/ 559 w 614"/>
                <a:gd name="T95" fmla="*/ 327 h 427"/>
                <a:gd name="T96" fmla="*/ 514 w 614"/>
                <a:gd name="T97" fmla="*/ 348 h 427"/>
                <a:gd name="T98" fmla="*/ 477 w 614"/>
                <a:gd name="T99" fmla="*/ 337 h 427"/>
                <a:gd name="T100" fmla="*/ 459 w 614"/>
                <a:gd name="T101" fmla="*/ 308 h 427"/>
                <a:gd name="T102" fmla="*/ 456 w 614"/>
                <a:gd name="T103" fmla="*/ 208 h 427"/>
                <a:gd name="T104" fmla="*/ 468 w 614"/>
                <a:gd name="T105" fmla="*/ 160 h 427"/>
                <a:gd name="T106" fmla="*/ 498 w 614"/>
                <a:gd name="T107" fmla="*/ 140 h 427"/>
                <a:gd name="T108" fmla="*/ 538 w 614"/>
                <a:gd name="T109" fmla="*/ 144 h 427"/>
                <a:gd name="T110" fmla="*/ 562 w 614"/>
                <a:gd name="T111" fmla="*/ 168 h 427"/>
                <a:gd name="T112" fmla="*/ 569 w 614"/>
                <a:gd name="T113" fmla="*/ 251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4" h="427">
                  <a:moveTo>
                    <a:pt x="602" y="69"/>
                  </a:moveTo>
                  <a:lnTo>
                    <a:pt x="602" y="69"/>
                  </a:lnTo>
                  <a:lnTo>
                    <a:pt x="600" y="56"/>
                  </a:lnTo>
                  <a:lnTo>
                    <a:pt x="594" y="46"/>
                  </a:lnTo>
                  <a:lnTo>
                    <a:pt x="587" y="36"/>
                  </a:lnTo>
                  <a:lnTo>
                    <a:pt x="578" y="26"/>
                  </a:lnTo>
                  <a:lnTo>
                    <a:pt x="569" y="19"/>
                  </a:lnTo>
                  <a:lnTo>
                    <a:pt x="559" y="14"/>
                  </a:lnTo>
                  <a:lnTo>
                    <a:pt x="548" y="10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479" y="2"/>
                  </a:lnTo>
                  <a:lnTo>
                    <a:pt x="421" y="1"/>
                  </a:lnTo>
                  <a:lnTo>
                    <a:pt x="364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250" y="0"/>
                  </a:lnTo>
                  <a:lnTo>
                    <a:pt x="192" y="1"/>
                  </a:lnTo>
                  <a:lnTo>
                    <a:pt x="135" y="2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66" y="10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5" y="26"/>
                  </a:lnTo>
                  <a:lnTo>
                    <a:pt x="26" y="36"/>
                  </a:lnTo>
                  <a:lnTo>
                    <a:pt x="19" y="46"/>
                  </a:lnTo>
                  <a:lnTo>
                    <a:pt x="15" y="56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7" y="85"/>
                  </a:lnTo>
                  <a:lnTo>
                    <a:pt x="5" y="104"/>
                  </a:lnTo>
                  <a:lnTo>
                    <a:pt x="1" y="140"/>
                  </a:lnTo>
                  <a:lnTo>
                    <a:pt x="0" y="177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50"/>
                  </a:lnTo>
                  <a:lnTo>
                    <a:pt x="1" y="286"/>
                  </a:lnTo>
                  <a:lnTo>
                    <a:pt x="4" y="323"/>
                  </a:lnTo>
                  <a:lnTo>
                    <a:pt x="7" y="340"/>
                  </a:lnTo>
                  <a:lnTo>
                    <a:pt x="11" y="358"/>
                  </a:lnTo>
                  <a:lnTo>
                    <a:pt x="11" y="358"/>
                  </a:lnTo>
                  <a:lnTo>
                    <a:pt x="14" y="369"/>
                  </a:lnTo>
                  <a:lnTo>
                    <a:pt x="19" y="381"/>
                  </a:lnTo>
                  <a:lnTo>
                    <a:pt x="26" y="391"/>
                  </a:lnTo>
                  <a:lnTo>
                    <a:pt x="35" y="399"/>
                  </a:lnTo>
                  <a:lnTo>
                    <a:pt x="45" y="406"/>
                  </a:lnTo>
                  <a:lnTo>
                    <a:pt x="54" y="412"/>
                  </a:lnTo>
                  <a:lnTo>
                    <a:pt x="66" y="416"/>
                  </a:lnTo>
                  <a:lnTo>
                    <a:pt x="77" y="419"/>
                  </a:lnTo>
                  <a:lnTo>
                    <a:pt x="77" y="419"/>
                  </a:lnTo>
                  <a:lnTo>
                    <a:pt x="135" y="423"/>
                  </a:lnTo>
                  <a:lnTo>
                    <a:pt x="192" y="426"/>
                  </a:lnTo>
                  <a:lnTo>
                    <a:pt x="250" y="427"/>
                  </a:lnTo>
                  <a:lnTo>
                    <a:pt x="307" y="427"/>
                  </a:lnTo>
                  <a:lnTo>
                    <a:pt x="307" y="427"/>
                  </a:lnTo>
                  <a:lnTo>
                    <a:pt x="364" y="427"/>
                  </a:lnTo>
                  <a:lnTo>
                    <a:pt x="421" y="426"/>
                  </a:lnTo>
                  <a:lnTo>
                    <a:pt x="479" y="423"/>
                  </a:lnTo>
                  <a:lnTo>
                    <a:pt x="536" y="419"/>
                  </a:lnTo>
                  <a:lnTo>
                    <a:pt x="536" y="419"/>
                  </a:lnTo>
                  <a:lnTo>
                    <a:pt x="548" y="416"/>
                  </a:lnTo>
                  <a:lnTo>
                    <a:pt x="559" y="412"/>
                  </a:lnTo>
                  <a:lnTo>
                    <a:pt x="569" y="406"/>
                  </a:lnTo>
                  <a:lnTo>
                    <a:pt x="578" y="399"/>
                  </a:lnTo>
                  <a:lnTo>
                    <a:pt x="587" y="391"/>
                  </a:lnTo>
                  <a:lnTo>
                    <a:pt x="594" y="381"/>
                  </a:lnTo>
                  <a:lnTo>
                    <a:pt x="598" y="369"/>
                  </a:lnTo>
                  <a:lnTo>
                    <a:pt x="602" y="358"/>
                  </a:lnTo>
                  <a:lnTo>
                    <a:pt x="602" y="358"/>
                  </a:lnTo>
                  <a:lnTo>
                    <a:pt x="607" y="340"/>
                  </a:lnTo>
                  <a:lnTo>
                    <a:pt x="608" y="323"/>
                  </a:lnTo>
                  <a:lnTo>
                    <a:pt x="612" y="286"/>
                  </a:lnTo>
                  <a:lnTo>
                    <a:pt x="614" y="250"/>
                  </a:lnTo>
                  <a:lnTo>
                    <a:pt x="614" y="213"/>
                  </a:lnTo>
                  <a:lnTo>
                    <a:pt x="614" y="213"/>
                  </a:lnTo>
                  <a:lnTo>
                    <a:pt x="614" y="177"/>
                  </a:lnTo>
                  <a:lnTo>
                    <a:pt x="612" y="140"/>
                  </a:lnTo>
                  <a:lnTo>
                    <a:pt x="609" y="104"/>
                  </a:lnTo>
                  <a:lnTo>
                    <a:pt x="607" y="85"/>
                  </a:lnTo>
                  <a:lnTo>
                    <a:pt x="602" y="69"/>
                  </a:lnTo>
                  <a:lnTo>
                    <a:pt x="602" y="69"/>
                  </a:lnTo>
                  <a:close/>
                  <a:moveTo>
                    <a:pt x="175" y="111"/>
                  </a:moveTo>
                  <a:lnTo>
                    <a:pt x="130" y="111"/>
                  </a:lnTo>
                  <a:lnTo>
                    <a:pt x="130" y="347"/>
                  </a:lnTo>
                  <a:lnTo>
                    <a:pt x="91" y="347"/>
                  </a:lnTo>
                  <a:lnTo>
                    <a:pt x="91" y="111"/>
                  </a:lnTo>
                  <a:lnTo>
                    <a:pt x="46" y="111"/>
                  </a:lnTo>
                  <a:lnTo>
                    <a:pt x="46" y="71"/>
                  </a:lnTo>
                  <a:lnTo>
                    <a:pt x="175" y="71"/>
                  </a:lnTo>
                  <a:lnTo>
                    <a:pt x="175" y="111"/>
                  </a:lnTo>
                  <a:close/>
                  <a:moveTo>
                    <a:pt x="288" y="347"/>
                  </a:moveTo>
                  <a:lnTo>
                    <a:pt x="248" y="347"/>
                  </a:lnTo>
                  <a:lnTo>
                    <a:pt x="248" y="323"/>
                  </a:lnTo>
                  <a:lnTo>
                    <a:pt x="248" y="323"/>
                  </a:lnTo>
                  <a:lnTo>
                    <a:pt x="244" y="329"/>
                  </a:lnTo>
                  <a:lnTo>
                    <a:pt x="239" y="334"/>
                  </a:lnTo>
                  <a:lnTo>
                    <a:pt x="229" y="343"/>
                  </a:lnTo>
                  <a:lnTo>
                    <a:pt x="217" y="347"/>
                  </a:lnTo>
                  <a:lnTo>
                    <a:pt x="208" y="348"/>
                  </a:lnTo>
                  <a:lnTo>
                    <a:pt x="208" y="348"/>
                  </a:lnTo>
                  <a:lnTo>
                    <a:pt x="199" y="347"/>
                  </a:lnTo>
                  <a:lnTo>
                    <a:pt x="192" y="344"/>
                  </a:lnTo>
                  <a:lnTo>
                    <a:pt x="187" y="340"/>
                  </a:lnTo>
                  <a:lnTo>
                    <a:pt x="184" y="333"/>
                  </a:lnTo>
                  <a:lnTo>
                    <a:pt x="184" y="333"/>
                  </a:lnTo>
                  <a:lnTo>
                    <a:pt x="181" y="322"/>
                  </a:lnTo>
                  <a:lnTo>
                    <a:pt x="181" y="303"/>
                  </a:lnTo>
                  <a:lnTo>
                    <a:pt x="181" y="139"/>
                  </a:lnTo>
                  <a:lnTo>
                    <a:pt x="215" y="139"/>
                  </a:lnTo>
                  <a:lnTo>
                    <a:pt x="215" y="292"/>
                  </a:lnTo>
                  <a:lnTo>
                    <a:pt x="215" y="292"/>
                  </a:lnTo>
                  <a:lnTo>
                    <a:pt x="216" y="302"/>
                  </a:lnTo>
                  <a:lnTo>
                    <a:pt x="216" y="306"/>
                  </a:lnTo>
                  <a:lnTo>
                    <a:pt x="216" y="306"/>
                  </a:lnTo>
                  <a:lnTo>
                    <a:pt x="217" y="310"/>
                  </a:lnTo>
                  <a:lnTo>
                    <a:pt x="219" y="313"/>
                  </a:lnTo>
                  <a:lnTo>
                    <a:pt x="222" y="315"/>
                  </a:lnTo>
                  <a:lnTo>
                    <a:pt x="224" y="315"/>
                  </a:lnTo>
                  <a:lnTo>
                    <a:pt x="224" y="315"/>
                  </a:lnTo>
                  <a:lnTo>
                    <a:pt x="231" y="315"/>
                  </a:lnTo>
                  <a:lnTo>
                    <a:pt x="237" y="310"/>
                  </a:lnTo>
                  <a:lnTo>
                    <a:pt x="243" y="305"/>
                  </a:lnTo>
                  <a:lnTo>
                    <a:pt x="248" y="298"/>
                  </a:lnTo>
                  <a:lnTo>
                    <a:pt x="248" y="139"/>
                  </a:lnTo>
                  <a:lnTo>
                    <a:pt x="288" y="139"/>
                  </a:lnTo>
                  <a:lnTo>
                    <a:pt x="288" y="347"/>
                  </a:lnTo>
                  <a:close/>
                  <a:moveTo>
                    <a:pt x="428" y="284"/>
                  </a:moveTo>
                  <a:lnTo>
                    <a:pt x="428" y="284"/>
                  </a:lnTo>
                  <a:lnTo>
                    <a:pt x="427" y="309"/>
                  </a:lnTo>
                  <a:lnTo>
                    <a:pt x="425" y="319"/>
                  </a:lnTo>
                  <a:lnTo>
                    <a:pt x="424" y="326"/>
                  </a:lnTo>
                  <a:lnTo>
                    <a:pt x="424" y="326"/>
                  </a:lnTo>
                  <a:lnTo>
                    <a:pt x="420" y="336"/>
                  </a:lnTo>
                  <a:lnTo>
                    <a:pt x="413" y="343"/>
                  </a:lnTo>
                  <a:lnTo>
                    <a:pt x="404" y="347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385" y="347"/>
                  </a:lnTo>
                  <a:lnTo>
                    <a:pt x="373" y="343"/>
                  </a:lnTo>
                  <a:lnTo>
                    <a:pt x="364" y="336"/>
                  </a:lnTo>
                  <a:lnTo>
                    <a:pt x="355" y="326"/>
                  </a:lnTo>
                  <a:lnTo>
                    <a:pt x="355" y="347"/>
                  </a:lnTo>
                  <a:lnTo>
                    <a:pt x="321" y="347"/>
                  </a:lnTo>
                  <a:lnTo>
                    <a:pt x="321" y="71"/>
                  </a:lnTo>
                  <a:lnTo>
                    <a:pt x="355" y="71"/>
                  </a:lnTo>
                  <a:lnTo>
                    <a:pt x="355" y="161"/>
                  </a:lnTo>
                  <a:lnTo>
                    <a:pt x="355" y="161"/>
                  </a:lnTo>
                  <a:lnTo>
                    <a:pt x="364" y="152"/>
                  </a:lnTo>
                  <a:lnTo>
                    <a:pt x="373" y="144"/>
                  </a:lnTo>
                  <a:lnTo>
                    <a:pt x="383" y="140"/>
                  </a:lnTo>
                  <a:lnTo>
                    <a:pt x="394" y="139"/>
                  </a:lnTo>
                  <a:lnTo>
                    <a:pt x="394" y="139"/>
                  </a:lnTo>
                  <a:lnTo>
                    <a:pt x="404" y="140"/>
                  </a:lnTo>
                  <a:lnTo>
                    <a:pt x="409" y="142"/>
                  </a:lnTo>
                  <a:lnTo>
                    <a:pt x="413" y="144"/>
                  </a:lnTo>
                  <a:lnTo>
                    <a:pt x="417" y="147"/>
                  </a:lnTo>
                  <a:lnTo>
                    <a:pt x="420" y="152"/>
                  </a:lnTo>
                  <a:lnTo>
                    <a:pt x="424" y="161"/>
                  </a:lnTo>
                  <a:lnTo>
                    <a:pt x="424" y="161"/>
                  </a:lnTo>
                  <a:lnTo>
                    <a:pt x="425" y="168"/>
                  </a:lnTo>
                  <a:lnTo>
                    <a:pt x="427" y="178"/>
                  </a:lnTo>
                  <a:lnTo>
                    <a:pt x="428" y="202"/>
                  </a:lnTo>
                  <a:lnTo>
                    <a:pt x="428" y="284"/>
                  </a:lnTo>
                  <a:close/>
                  <a:moveTo>
                    <a:pt x="569" y="251"/>
                  </a:moveTo>
                  <a:lnTo>
                    <a:pt x="496" y="251"/>
                  </a:lnTo>
                  <a:lnTo>
                    <a:pt x="496" y="286"/>
                  </a:lnTo>
                  <a:lnTo>
                    <a:pt x="496" y="286"/>
                  </a:lnTo>
                  <a:lnTo>
                    <a:pt x="497" y="299"/>
                  </a:lnTo>
                  <a:lnTo>
                    <a:pt x="498" y="303"/>
                  </a:lnTo>
                  <a:lnTo>
                    <a:pt x="500" y="308"/>
                  </a:lnTo>
                  <a:lnTo>
                    <a:pt x="503" y="310"/>
                  </a:lnTo>
                  <a:lnTo>
                    <a:pt x="505" y="313"/>
                  </a:lnTo>
                  <a:lnTo>
                    <a:pt x="510" y="315"/>
                  </a:lnTo>
                  <a:lnTo>
                    <a:pt x="514" y="315"/>
                  </a:lnTo>
                  <a:lnTo>
                    <a:pt x="514" y="315"/>
                  </a:lnTo>
                  <a:lnTo>
                    <a:pt x="519" y="315"/>
                  </a:lnTo>
                  <a:lnTo>
                    <a:pt x="524" y="310"/>
                  </a:lnTo>
                  <a:lnTo>
                    <a:pt x="528" y="306"/>
                  </a:lnTo>
                  <a:lnTo>
                    <a:pt x="529" y="299"/>
                  </a:lnTo>
                  <a:lnTo>
                    <a:pt x="529" y="299"/>
                  </a:lnTo>
                  <a:lnTo>
                    <a:pt x="529" y="274"/>
                  </a:lnTo>
                  <a:lnTo>
                    <a:pt x="569" y="274"/>
                  </a:lnTo>
                  <a:lnTo>
                    <a:pt x="569" y="281"/>
                  </a:lnTo>
                  <a:lnTo>
                    <a:pt x="569" y="281"/>
                  </a:lnTo>
                  <a:lnTo>
                    <a:pt x="569" y="295"/>
                  </a:lnTo>
                  <a:lnTo>
                    <a:pt x="567" y="305"/>
                  </a:lnTo>
                  <a:lnTo>
                    <a:pt x="567" y="305"/>
                  </a:lnTo>
                  <a:lnTo>
                    <a:pt x="566" y="310"/>
                  </a:lnTo>
                  <a:lnTo>
                    <a:pt x="564" y="316"/>
                  </a:lnTo>
                  <a:lnTo>
                    <a:pt x="559" y="327"/>
                  </a:lnTo>
                  <a:lnTo>
                    <a:pt x="559" y="327"/>
                  </a:lnTo>
                  <a:lnTo>
                    <a:pt x="550" y="336"/>
                  </a:lnTo>
                  <a:lnTo>
                    <a:pt x="539" y="343"/>
                  </a:lnTo>
                  <a:lnTo>
                    <a:pt x="527" y="347"/>
                  </a:lnTo>
                  <a:lnTo>
                    <a:pt x="514" y="348"/>
                  </a:lnTo>
                  <a:lnTo>
                    <a:pt x="514" y="348"/>
                  </a:lnTo>
                  <a:lnTo>
                    <a:pt x="500" y="347"/>
                  </a:lnTo>
                  <a:lnTo>
                    <a:pt x="487" y="343"/>
                  </a:lnTo>
                  <a:lnTo>
                    <a:pt x="477" y="337"/>
                  </a:lnTo>
                  <a:lnTo>
                    <a:pt x="469" y="327"/>
                  </a:lnTo>
                  <a:lnTo>
                    <a:pt x="469" y="327"/>
                  </a:lnTo>
                  <a:lnTo>
                    <a:pt x="463" y="319"/>
                  </a:lnTo>
                  <a:lnTo>
                    <a:pt x="459" y="308"/>
                  </a:lnTo>
                  <a:lnTo>
                    <a:pt x="458" y="295"/>
                  </a:lnTo>
                  <a:lnTo>
                    <a:pt x="456" y="279"/>
                  </a:lnTo>
                  <a:lnTo>
                    <a:pt x="456" y="208"/>
                  </a:lnTo>
                  <a:lnTo>
                    <a:pt x="456" y="208"/>
                  </a:lnTo>
                  <a:lnTo>
                    <a:pt x="458" y="192"/>
                  </a:lnTo>
                  <a:lnTo>
                    <a:pt x="459" y="180"/>
                  </a:lnTo>
                  <a:lnTo>
                    <a:pt x="463" y="168"/>
                  </a:lnTo>
                  <a:lnTo>
                    <a:pt x="468" y="160"/>
                  </a:lnTo>
                  <a:lnTo>
                    <a:pt x="468" y="160"/>
                  </a:lnTo>
                  <a:lnTo>
                    <a:pt x="477" y="150"/>
                  </a:lnTo>
                  <a:lnTo>
                    <a:pt x="487" y="144"/>
                  </a:lnTo>
                  <a:lnTo>
                    <a:pt x="498" y="140"/>
                  </a:lnTo>
                  <a:lnTo>
                    <a:pt x="512" y="139"/>
                  </a:lnTo>
                  <a:lnTo>
                    <a:pt x="512" y="139"/>
                  </a:lnTo>
                  <a:lnTo>
                    <a:pt x="525" y="140"/>
                  </a:lnTo>
                  <a:lnTo>
                    <a:pt x="538" y="144"/>
                  </a:lnTo>
                  <a:lnTo>
                    <a:pt x="548" y="150"/>
                  </a:lnTo>
                  <a:lnTo>
                    <a:pt x="557" y="160"/>
                  </a:lnTo>
                  <a:lnTo>
                    <a:pt x="557" y="160"/>
                  </a:lnTo>
                  <a:lnTo>
                    <a:pt x="562" y="168"/>
                  </a:lnTo>
                  <a:lnTo>
                    <a:pt x="566" y="180"/>
                  </a:lnTo>
                  <a:lnTo>
                    <a:pt x="567" y="192"/>
                  </a:lnTo>
                  <a:lnTo>
                    <a:pt x="569" y="208"/>
                  </a:lnTo>
                  <a:lnTo>
                    <a:pt x="569" y="251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Freeform 26"/>
          <p:cNvSpPr>
            <a:spLocks noEditPoints="1"/>
          </p:cNvSpPr>
          <p:nvPr/>
        </p:nvSpPr>
        <p:spPr bwMode="auto">
          <a:xfrm>
            <a:off x="1767516" y="3080758"/>
            <a:ext cx="506606" cy="779444"/>
          </a:xfrm>
          <a:custGeom>
            <a:avLst/>
            <a:gdLst>
              <a:gd name="T0" fmla="*/ 407 w 407"/>
              <a:gd name="T1" fmla="*/ 250 h 271"/>
              <a:gd name="T2" fmla="*/ 407 w 407"/>
              <a:gd name="T3" fmla="*/ 254 h 271"/>
              <a:gd name="T4" fmla="*/ 402 w 407"/>
              <a:gd name="T5" fmla="*/ 263 h 271"/>
              <a:gd name="T6" fmla="*/ 393 w 407"/>
              <a:gd name="T7" fmla="*/ 268 h 271"/>
              <a:gd name="T8" fmla="*/ 381 w 407"/>
              <a:gd name="T9" fmla="*/ 271 h 271"/>
              <a:gd name="T10" fmla="*/ 34 w 407"/>
              <a:gd name="T11" fmla="*/ 271 h 271"/>
              <a:gd name="T12" fmla="*/ 28 w 407"/>
              <a:gd name="T13" fmla="*/ 271 h 271"/>
              <a:gd name="T14" fmla="*/ 15 w 407"/>
              <a:gd name="T15" fmla="*/ 268 h 271"/>
              <a:gd name="T16" fmla="*/ 5 w 407"/>
              <a:gd name="T17" fmla="*/ 263 h 271"/>
              <a:gd name="T18" fmla="*/ 1 w 407"/>
              <a:gd name="T19" fmla="*/ 254 h 271"/>
              <a:gd name="T20" fmla="*/ 0 w 407"/>
              <a:gd name="T21" fmla="*/ 230 h 271"/>
              <a:gd name="T22" fmla="*/ 374 w 407"/>
              <a:gd name="T23" fmla="*/ 230 h 271"/>
              <a:gd name="T24" fmla="*/ 55 w 407"/>
              <a:gd name="T25" fmla="*/ 182 h 271"/>
              <a:gd name="T26" fmla="*/ 55 w 407"/>
              <a:gd name="T27" fmla="*/ 33 h 271"/>
              <a:gd name="T28" fmla="*/ 57 w 407"/>
              <a:gd name="T29" fmla="*/ 19 h 271"/>
              <a:gd name="T30" fmla="*/ 64 w 407"/>
              <a:gd name="T31" fmla="*/ 9 h 271"/>
              <a:gd name="T32" fmla="*/ 76 w 407"/>
              <a:gd name="T33" fmla="*/ 2 h 271"/>
              <a:gd name="T34" fmla="*/ 88 w 407"/>
              <a:gd name="T35" fmla="*/ 0 h 271"/>
              <a:gd name="T36" fmla="*/ 320 w 407"/>
              <a:gd name="T37" fmla="*/ 0 h 271"/>
              <a:gd name="T38" fmla="*/ 333 w 407"/>
              <a:gd name="T39" fmla="*/ 2 h 271"/>
              <a:gd name="T40" fmla="*/ 344 w 407"/>
              <a:gd name="T41" fmla="*/ 9 h 271"/>
              <a:gd name="T42" fmla="*/ 351 w 407"/>
              <a:gd name="T43" fmla="*/ 19 h 271"/>
              <a:gd name="T44" fmla="*/ 354 w 407"/>
              <a:gd name="T45" fmla="*/ 33 h 271"/>
              <a:gd name="T46" fmla="*/ 354 w 407"/>
              <a:gd name="T47" fmla="*/ 182 h 271"/>
              <a:gd name="T48" fmla="*/ 351 w 407"/>
              <a:gd name="T49" fmla="*/ 196 h 271"/>
              <a:gd name="T50" fmla="*/ 344 w 407"/>
              <a:gd name="T51" fmla="*/ 206 h 271"/>
              <a:gd name="T52" fmla="*/ 333 w 407"/>
              <a:gd name="T53" fmla="*/ 213 h 271"/>
              <a:gd name="T54" fmla="*/ 320 w 407"/>
              <a:gd name="T55" fmla="*/ 216 h 271"/>
              <a:gd name="T56" fmla="*/ 88 w 407"/>
              <a:gd name="T57" fmla="*/ 216 h 271"/>
              <a:gd name="T58" fmla="*/ 76 w 407"/>
              <a:gd name="T59" fmla="*/ 213 h 271"/>
              <a:gd name="T60" fmla="*/ 64 w 407"/>
              <a:gd name="T61" fmla="*/ 206 h 271"/>
              <a:gd name="T62" fmla="*/ 57 w 407"/>
              <a:gd name="T63" fmla="*/ 196 h 271"/>
              <a:gd name="T64" fmla="*/ 55 w 407"/>
              <a:gd name="T65" fmla="*/ 182 h 271"/>
              <a:gd name="T66" fmla="*/ 81 w 407"/>
              <a:gd name="T67" fmla="*/ 182 h 271"/>
              <a:gd name="T68" fmla="*/ 83 w 407"/>
              <a:gd name="T69" fmla="*/ 185 h 271"/>
              <a:gd name="T70" fmla="*/ 86 w 407"/>
              <a:gd name="T71" fmla="*/ 189 h 271"/>
              <a:gd name="T72" fmla="*/ 320 w 407"/>
              <a:gd name="T73" fmla="*/ 189 h 271"/>
              <a:gd name="T74" fmla="*/ 322 w 407"/>
              <a:gd name="T75" fmla="*/ 189 h 271"/>
              <a:gd name="T76" fmla="*/ 326 w 407"/>
              <a:gd name="T77" fmla="*/ 185 h 271"/>
              <a:gd name="T78" fmla="*/ 326 w 407"/>
              <a:gd name="T79" fmla="*/ 33 h 271"/>
              <a:gd name="T80" fmla="*/ 326 w 407"/>
              <a:gd name="T81" fmla="*/ 31 h 271"/>
              <a:gd name="T82" fmla="*/ 322 w 407"/>
              <a:gd name="T83" fmla="*/ 26 h 271"/>
              <a:gd name="T84" fmla="*/ 88 w 407"/>
              <a:gd name="T85" fmla="*/ 26 h 271"/>
              <a:gd name="T86" fmla="*/ 86 w 407"/>
              <a:gd name="T87" fmla="*/ 26 h 271"/>
              <a:gd name="T88" fmla="*/ 83 w 407"/>
              <a:gd name="T89" fmla="*/ 31 h 271"/>
              <a:gd name="T90" fmla="*/ 81 w 407"/>
              <a:gd name="T91" fmla="*/ 182 h 271"/>
              <a:gd name="T92" fmla="*/ 225 w 407"/>
              <a:gd name="T93" fmla="*/ 247 h 271"/>
              <a:gd name="T94" fmla="*/ 220 w 407"/>
              <a:gd name="T95" fmla="*/ 244 h 271"/>
              <a:gd name="T96" fmla="*/ 187 w 407"/>
              <a:gd name="T97" fmla="*/ 244 h 271"/>
              <a:gd name="T98" fmla="*/ 184 w 407"/>
              <a:gd name="T99" fmla="*/ 247 h 271"/>
              <a:gd name="T100" fmla="*/ 185 w 407"/>
              <a:gd name="T101" fmla="*/ 250 h 271"/>
              <a:gd name="T102" fmla="*/ 220 w 407"/>
              <a:gd name="T103" fmla="*/ 250 h 271"/>
              <a:gd name="T104" fmla="*/ 223 w 407"/>
              <a:gd name="T105" fmla="*/ 250 h 271"/>
              <a:gd name="T106" fmla="*/ 225 w 407"/>
              <a:gd name="T107" fmla="*/ 24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07" h="271">
                <a:moveTo>
                  <a:pt x="407" y="230"/>
                </a:moveTo>
                <a:lnTo>
                  <a:pt x="407" y="250"/>
                </a:lnTo>
                <a:lnTo>
                  <a:pt x="407" y="250"/>
                </a:lnTo>
                <a:lnTo>
                  <a:pt x="407" y="254"/>
                </a:lnTo>
                <a:lnTo>
                  <a:pt x="404" y="258"/>
                </a:lnTo>
                <a:lnTo>
                  <a:pt x="402" y="263"/>
                </a:lnTo>
                <a:lnTo>
                  <a:pt x="397" y="265"/>
                </a:lnTo>
                <a:lnTo>
                  <a:pt x="393" y="268"/>
                </a:lnTo>
                <a:lnTo>
                  <a:pt x="388" y="270"/>
                </a:lnTo>
                <a:lnTo>
                  <a:pt x="381" y="271"/>
                </a:lnTo>
                <a:lnTo>
                  <a:pt x="374" y="271"/>
                </a:lnTo>
                <a:lnTo>
                  <a:pt x="34" y="271"/>
                </a:lnTo>
                <a:lnTo>
                  <a:pt x="34" y="271"/>
                </a:lnTo>
                <a:lnTo>
                  <a:pt x="28" y="271"/>
                </a:lnTo>
                <a:lnTo>
                  <a:pt x="21" y="270"/>
                </a:lnTo>
                <a:lnTo>
                  <a:pt x="15" y="268"/>
                </a:lnTo>
                <a:lnTo>
                  <a:pt x="10" y="265"/>
                </a:lnTo>
                <a:lnTo>
                  <a:pt x="5" y="263"/>
                </a:lnTo>
                <a:lnTo>
                  <a:pt x="3" y="258"/>
                </a:lnTo>
                <a:lnTo>
                  <a:pt x="1" y="254"/>
                </a:lnTo>
                <a:lnTo>
                  <a:pt x="0" y="250"/>
                </a:lnTo>
                <a:lnTo>
                  <a:pt x="0" y="230"/>
                </a:lnTo>
                <a:lnTo>
                  <a:pt x="34" y="230"/>
                </a:lnTo>
                <a:lnTo>
                  <a:pt x="374" y="230"/>
                </a:lnTo>
                <a:lnTo>
                  <a:pt x="407" y="230"/>
                </a:lnTo>
                <a:close/>
                <a:moveTo>
                  <a:pt x="55" y="182"/>
                </a:moveTo>
                <a:lnTo>
                  <a:pt x="55" y="33"/>
                </a:lnTo>
                <a:lnTo>
                  <a:pt x="55" y="33"/>
                </a:lnTo>
                <a:lnTo>
                  <a:pt x="55" y="26"/>
                </a:lnTo>
                <a:lnTo>
                  <a:pt x="57" y="19"/>
                </a:lnTo>
                <a:lnTo>
                  <a:pt x="60" y="14"/>
                </a:lnTo>
                <a:lnTo>
                  <a:pt x="64" y="9"/>
                </a:lnTo>
                <a:lnTo>
                  <a:pt x="70" y="5"/>
                </a:lnTo>
                <a:lnTo>
                  <a:pt x="76" y="2"/>
                </a:lnTo>
                <a:lnTo>
                  <a:pt x="81" y="0"/>
                </a:lnTo>
                <a:lnTo>
                  <a:pt x="88" y="0"/>
                </a:lnTo>
                <a:lnTo>
                  <a:pt x="320" y="0"/>
                </a:lnTo>
                <a:lnTo>
                  <a:pt x="320" y="0"/>
                </a:lnTo>
                <a:lnTo>
                  <a:pt x="326" y="0"/>
                </a:lnTo>
                <a:lnTo>
                  <a:pt x="333" y="2"/>
                </a:lnTo>
                <a:lnTo>
                  <a:pt x="338" y="5"/>
                </a:lnTo>
                <a:lnTo>
                  <a:pt x="344" y="9"/>
                </a:lnTo>
                <a:lnTo>
                  <a:pt x="348" y="14"/>
                </a:lnTo>
                <a:lnTo>
                  <a:pt x="351" y="19"/>
                </a:lnTo>
                <a:lnTo>
                  <a:pt x="352" y="26"/>
                </a:lnTo>
                <a:lnTo>
                  <a:pt x="354" y="33"/>
                </a:lnTo>
                <a:lnTo>
                  <a:pt x="354" y="182"/>
                </a:lnTo>
                <a:lnTo>
                  <a:pt x="354" y="182"/>
                </a:lnTo>
                <a:lnTo>
                  <a:pt x="352" y="189"/>
                </a:lnTo>
                <a:lnTo>
                  <a:pt x="351" y="196"/>
                </a:lnTo>
                <a:lnTo>
                  <a:pt x="348" y="202"/>
                </a:lnTo>
                <a:lnTo>
                  <a:pt x="344" y="206"/>
                </a:lnTo>
                <a:lnTo>
                  <a:pt x="338" y="211"/>
                </a:lnTo>
                <a:lnTo>
                  <a:pt x="333" y="213"/>
                </a:lnTo>
                <a:lnTo>
                  <a:pt x="326" y="216"/>
                </a:lnTo>
                <a:lnTo>
                  <a:pt x="320" y="216"/>
                </a:lnTo>
                <a:lnTo>
                  <a:pt x="88" y="216"/>
                </a:lnTo>
                <a:lnTo>
                  <a:pt x="88" y="216"/>
                </a:lnTo>
                <a:lnTo>
                  <a:pt x="81" y="216"/>
                </a:lnTo>
                <a:lnTo>
                  <a:pt x="76" y="213"/>
                </a:lnTo>
                <a:lnTo>
                  <a:pt x="70" y="211"/>
                </a:lnTo>
                <a:lnTo>
                  <a:pt x="64" y="206"/>
                </a:lnTo>
                <a:lnTo>
                  <a:pt x="60" y="202"/>
                </a:lnTo>
                <a:lnTo>
                  <a:pt x="57" y="196"/>
                </a:lnTo>
                <a:lnTo>
                  <a:pt x="55" y="189"/>
                </a:lnTo>
                <a:lnTo>
                  <a:pt x="55" y="182"/>
                </a:lnTo>
                <a:lnTo>
                  <a:pt x="55" y="182"/>
                </a:lnTo>
                <a:close/>
                <a:moveTo>
                  <a:pt x="81" y="182"/>
                </a:moveTo>
                <a:lnTo>
                  <a:pt x="81" y="182"/>
                </a:lnTo>
                <a:lnTo>
                  <a:pt x="83" y="185"/>
                </a:lnTo>
                <a:lnTo>
                  <a:pt x="84" y="188"/>
                </a:lnTo>
                <a:lnTo>
                  <a:pt x="86" y="189"/>
                </a:lnTo>
                <a:lnTo>
                  <a:pt x="88" y="189"/>
                </a:lnTo>
                <a:lnTo>
                  <a:pt x="320" y="189"/>
                </a:lnTo>
                <a:lnTo>
                  <a:pt x="320" y="189"/>
                </a:lnTo>
                <a:lnTo>
                  <a:pt x="322" y="189"/>
                </a:lnTo>
                <a:lnTo>
                  <a:pt x="324" y="188"/>
                </a:lnTo>
                <a:lnTo>
                  <a:pt x="326" y="185"/>
                </a:lnTo>
                <a:lnTo>
                  <a:pt x="326" y="182"/>
                </a:lnTo>
                <a:lnTo>
                  <a:pt x="326" y="33"/>
                </a:lnTo>
                <a:lnTo>
                  <a:pt x="326" y="33"/>
                </a:lnTo>
                <a:lnTo>
                  <a:pt x="326" y="31"/>
                </a:lnTo>
                <a:lnTo>
                  <a:pt x="324" y="28"/>
                </a:lnTo>
                <a:lnTo>
                  <a:pt x="322" y="26"/>
                </a:lnTo>
                <a:lnTo>
                  <a:pt x="320" y="26"/>
                </a:lnTo>
                <a:lnTo>
                  <a:pt x="88" y="26"/>
                </a:lnTo>
                <a:lnTo>
                  <a:pt x="88" y="26"/>
                </a:lnTo>
                <a:lnTo>
                  <a:pt x="86" y="26"/>
                </a:lnTo>
                <a:lnTo>
                  <a:pt x="84" y="28"/>
                </a:lnTo>
                <a:lnTo>
                  <a:pt x="83" y="31"/>
                </a:lnTo>
                <a:lnTo>
                  <a:pt x="81" y="33"/>
                </a:lnTo>
                <a:lnTo>
                  <a:pt x="81" y="182"/>
                </a:lnTo>
                <a:close/>
                <a:moveTo>
                  <a:pt x="225" y="247"/>
                </a:moveTo>
                <a:lnTo>
                  <a:pt x="225" y="247"/>
                </a:lnTo>
                <a:lnTo>
                  <a:pt x="223" y="244"/>
                </a:lnTo>
                <a:lnTo>
                  <a:pt x="220" y="244"/>
                </a:lnTo>
                <a:lnTo>
                  <a:pt x="187" y="244"/>
                </a:lnTo>
                <a:lnTo>
                  <a:pt x="187" y="244"/>
                </a:lnTo>
                <a:lnTo>
                  <a:pt x="185" y="244"/>
                </a:lnTo>
                <a:lnTo>
                  <a:pt x="184" y="247"/>
                </a:lnTo>
                <a:lnTo>
                  <a:pt x="184" y="247"/>
                </a:lnTo>
                <a:lnTo>
                  <a:pt x="185" y="250"/>
                </a:lnTo>
                <a:lnTo>
                  <a:pt x="187" y="250"/>
                </a:lnTo>
                <a:lnTo>
                  <a:pt x="220" y="250"/>
                </a:lnTo>
                <a:lnTo>
                  <a:pt x="220" y="250"/>
                </a:lnTo>
                <a:lnTo>
                  <a:pt x="223" y="250"/>
                </a:lnTo>
                <a:lnTo>
                  <a:pt x="225" y="247"/>
                </a:lnTo>
                <a:lnTo>
                  <a:pt x="225" y="247"/>
                </a:lnTo>
                <a:close/>
              </a:path>
            </a:pathLst>
          </a:custGeom>
          <a:solidFill>
            <a:srgbClr val="872D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7"/>
          <p:cNvSpPr>
            <a:spLocks/>
          </p:cNvSpPr>
          <p:nvPr/>
        </p:nvSpPr>
        <p:spPr bwMode="auto">
          <a:xfrm>
            <a:off x="7609153" y="1483565"/>
            <a:ext cx="555843" cy="949948"/>
          </a:xfrm>
          <a:custGeom>
            <a:avLst/>
            <a:gdLst>
              <a:gd name="T0" fmla="*/ 409 w 419"/>
              <a:gd name="T1" fmla="*/ 373 h 419"/>
              <a:gd name="T2" fmla="*/ 404 w 419"/>
              <a:gd name="T3" fmla="*/ 382 h 419"/>
              <a:gd name="T4" fmla="*/ 384 w 419"/>
              <a:gd name="T5" fmla="*/ 398 h 419"/>
              <a:gd name="T6" fmla="*/ 374 w 419"/>
              <a:gd name="T7" fmla="*/ 404 h 419"/>
              <a:gd name="T8" fmla="*/ 347 w 419"/>
              <a:gd name="T9" fmla="*/ 415 h 419"/>
              <a:gd name="T10" fmla="*/ 318 w 419"/>
              <a:gd name="T11" fmla="*/ 419 h 419"/>
              <a:gd name="T12" fmla="*/ 308 w 419"/>
              <a:gd name="T13" fmla="*/ 419 h 419"/>
              <a:gd name="T14" fmla="*/ 278 w 419"/>
              <a:gd name="T15" fmla="*/ 412 h 419"/>
              <a:gd name="T16" fmla="*/ 241 w 419"/>
              <a:gd name="T17" fmla="*/ 398 h 419"/>
              <a:gd name="T18" fmla="*/ 214 w 419"/>
              <a:gd name="T19" fmla="*/ 387 h 419"/>
              <a:gd name="T20" fmla="*/ 189 w 419"/>
              <a:gd name="T21" fmla="*/ 374 h 419"/>
              <a:gd name="T22" fmla="*/ 169 w 419"/>
              <a:gd name="T23" fmla="*/ 361 h 419"/>
              <a:gd name="T24" fmla="*/ 130 w 419"/>
              <a:gd name="T25" fmla="*/ 328 h 419"/>
              <a:gd name="T26" fmla="*/ 92 w 419"/>
              <a:gd name="T27" fmla="*/ 290 h 419"/>
              <a:gd name="T28" fmla="*/ 59 w 419"/>
              <a:gd name="T29" fmla="*/ 250 h 419"/>
              <a:gd name="T30" fmla="*/ 47 w 419"/>
              <a:gd name="T31" fmla="*/ 231 h 419"/>
              <a:gd name="T32" fmla="*/ 33 w 419"/>
              <a:gd name="T33" fmla="*/ 205 h 419"/>
              <a:gd name="T34" fmla="*/ 21 w 419"/>
              <a:gd name="T35" fmla="*/ 179 h 419"/>
              <a:gd name="T36" fmla="*/ 7 w 419"/>
              <a:gd name="T37" fmla="*/ 141 h 419"/>
              <a:gd name="T38" fmla="*/ 2 w 419"/>
              <a:gd name="T39" fmla="*/ 111 h 419"/>
              <a:gd name="T40" fmla="*/ 0 w 419"/>
              <a:gd name="T41" fmla="*/ 101 h 419"/>
              <a:gd name="T42" fmla="*/ 5 w 419"/>
              <a:gd name="T43" fmla="*/ 73 h 419"/>
              <a:gd name="T44" fmla="*/ 16 w 419"/>
              <a:gd name="T45" fmla="*/ 46 h 419"/>
              <a:gd name="T46" fmla="*/ 21 w 419"/>
              <a:gd name="T47" fmla="*/ 35 h 419"/>
              <a:gd name="T48" fmla="*/ 37 w 419"/>
              <a:gd name="T49" fmla="*/ 17 h 419"/>
              <a:gd name="T50" fmla="*/ 48 w 419"/>
              <a:gd name="T51" fmla="*/ 10 h 419"/>
              <a:gd name="T52" fmla="*/ 57 w 419"/>
              <a:gd name="T53" fmla="*/ 7 h 419"/>
              <a:gd name="T54" fmla="*/ 79 w 419"/>
              <a:gd name="T55" fmla="*/ 1 h 419"/>
              <a:gd name="T56" fmla="*/ 89 w 419"/>
              <a:gd name="T57" fmla="*/ 0 h 419"/>
              <a:gd name="T58" fmla="*/ 94 w 419"/>
              <a:gd name="T59" fmla="*/ 1 h 419"/>
              <a:gd name="T60" fmla="*/ 100 w 419"/>
              <a:gd name="T61" fmla="*/ 6 h 419"/>
              <a:gd name="T62" fmla="*/ 111 w 419"/>
              <a:gd name="T63" fmla="*/ 24 h 419"/>
              <a:gd name="T64" fmla="*/ 139 w 419"/>
              <a:gd name="T65" fmla="*/ 74 h 419"/>
              <a:gd name="T66" fmla="*/ 148 w 419"/>
              <a:gd name="T67" fmla="*/ 87 h 419"/>
              <a:gd name="T68" fmla="*/ 153 w 419"/>
              <a:gd name="T69" fmla="*/ 101 h 419"/>
              <a:gd name="T70" fmla="*/ 152 w 419"/>
              <a:gd name="T71" fmla="*/ 105 h 419"/>
              <a:gd name="T72" fmla="*/ 145 w 419"/>
              <a:gd name="T73" fmla="*/ 117 h 419"/>
              <a:gd name="T74" fmla="*/ 125 w 419"/>
              <a:gd name="T75" fmla="*/ 132 h 419"/>
              <a:gd name="T76" fmla="*/ 101 w 419"/>
              <a:gd name="T77" fmla="*/ 156 h 419"/>
              <a:gd name="T78" fmla="*/ 99 w 419"/>
              <a:gd name="T79" fmla="*/ 162 h 419"/>
              <a:gd name="T80" fmla="*/ 100 w 419"/>
              <a:gd name="T81" fmla="*/ 169 h 419"/>
              <a:gd name="T82" fmla="*/ 111 w 419"/>
              <a:gd name="T83" fmla="*/ 187 h 419"/>
              <a:gd name="T84" fmla="*/ 123 w 419"/>
              <a:gd name="T85" fmla="*/ 207 h 419"/>
              <a:gd name="T86" fmla="*/ 148 w 419"/>
              <a:gd name="T87" fmla="*/ 242 h 419"/>
              <a:gd name="T88" fmla="*/ 177 w 419"/>
              <a:gd name="T89" fmla="*/ 271 h 419"/>
              <a:gd name="T90" fmla="*/ 212 w 419"/>
              <a:gd name="T91" fmla="*/ 297 h 419"/>
              <a:gd name="T92" fmla="*/ 232 w 419"/>
              <a:gd name="T93" fmla="*/ 309 h 419"/>
              <a:gd name="T94" fmla="*/ 252 w 419"/>
              <a:gd name="T95" fmla="*/ 319 h 419"/>
              <a:gd name="T96" fmla="*/ 257 w 419"/>
              <a:gd name="T97" fmla="*/ 321 h 419"/>
              <a:gd name="T98" fmla="*/ 264 w 419"/>
              <a:gd name="T99" fmla="*/ 318 h 419"/>
              <a:gd name="T100" fmla="*/ 287 w 419"/>
              <a:gd name="T101" fmla="*/ 294 h 419"/>
              <a:gd name="T102" fmla="*/ 304 w 419"/>
              <a:gd name="T103" fmla="*/ 276 h 419"/>
              <a:gd name="T104" fmla="*/ 315 w 419"/>
              <a:gd name="T105" fmla="*/ 267 h 419"/>
              <a:gd name="T106" fmla="*/ 318 w 419"/>
              <a:gd name="T107" fmla="*/ 267 h 419"/>
              <a:gd name="T108" fmla="*/ 332 w 419"/>
              <a:gd name="T109" fmla="*/ 271 h 419"/>
              <a:gd name="T110" fmla="*/ 345 w 419"/>
              <a:gd name="T111" fmla="*/ 280 h 419"/>
              <a:gd name="T112" fmla="*/ 395 w 419"/>
              <a:gd name="T113" fmla="*/ 309 h 419"/>
              <a:gd name="T114" fmla="*/ 415 w 419"/>
              <a:gd name="T115" fmla="*/ 321 h 419"/>
              <a:gd name="T116" fmla="*/ 418 w 419"/>
              <a:gd name="T117" fmla="*/ 325 h 419"/>
              <a:gd name="T118" fmla="*/ 419 w 419"/>
              <a:gd name="T119" fmla="*/ 330 h 419"/>
              <a:gd name="T120" fmla="*/ 418 w 419"/>
              <a:gd name="T121" fmla="*/ 340 h 419"/>
              <a:gd name="T122" fmla="*/ 413 w 419"/>
              <a:gd name="T123" fmla="*/ 363 h 419"/>
              <a:gd name="T124" fmla="*/ 409 w 419"/>
              <a:gd name="T125" fmla="*/ 373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9" h="419">
                <a:moveTo>
                  <a:pt x="409" y="373"/>
                </a:moveTo>
                <a:lnTo>
                  <a:pt x="409" y="373"/>
                </a:lnTo>
                <a:lnTo>
                  <a:pt x="406" y="377"/>
                </a:lnTo>
                <a:lnTo>
                  <a:pt x="404" y="382"/>
                </a:lnTo>
                <a:lnTo>
                  <a:pt x="394" y="391"/>
                </a:lnTo>
                <a:lnTo>
                  <a:pt x="384" y="398"/>
                </a:lnTo>
                <a:lnTo>
                  <a:pt x="374" y="404"/>
                </a:lnTo>
                <a:lnTo>
                  <a:pt x="374" y="404"/>
                </a:lnTo>
                <a:lnTo>
                  <a:pt x="360" y="411"/>
                </a:lnTo>
                <a:lnTo>
                  <a:pt x="347" y="415"/>
                </a:lnTo>
                <a:lnTo>
                  <a:pt x="333" y="418"/>
                </a:lnTo>
                <a:lnTo>
                  <a:pt x="318" y="419"/>
                </a:lnTo>
                <a:lnTo>
                  <a:pt x="318" y="419"/>
                </a:lnTo>
                <a:lnTo>
                  <a:pt x="308" y="419"/>
                </a:lnTo>
                <a:lnTo>
                  <a:pt x="298" y="418"/>
                </a:lnTo>
                <a:lnTo>
                  <a:pt x="278" y="412"/>
                </a:lnTo>
                <a:lnTo>
                  <a:pt x="259" y="405"/>
                </a:lnTo>
                <a:lnTo>
                  <a:pt x="241" y="398"/>
                </a:lnTo>
                <a:lnTo>
                  <a:pt x="241" y="398"/>
                </a:lnTo>
                <a:lnTo>
                  <a:pt x="214" y="387"/>
                </a:lnTo>
                <a:lnTo>
                  <a:pt x="201" y="381"/>
                </a:lnTo>
                <a:lnTo>
                  <a:pt x="189" y="374"/>
                </a:lnTo>
                <a:lnTo>
                  <a:pt x="189" y="374"/>
                </a:lnTo>
                <a:lnTo>
                  <a:pt x="169" y="361"/>
                </a:lnTo>
                <a:lnTo>
                  <a:pt x="149" y="346"/>
                </a:lnTo>
                <a:lnTo>
                  <a:pt x="130" y="328"/>
                </a:lnTo>
                <a:lnTo>
                  <a:pt x="110" y="309"/>
                </a:lnTo>
                <a:lnTo>
                  <a:pt x="92" y="290"/>
                </a:lnTo>
                <a:lnTo>
                  <a:pt x="75" y="270"/>
                </a:lnTo>
                <a:lnTo>
                  <a:pt x="59" y="250"/>
                </a:lnTo>
                <a:lnTo>
                  <a:pt x="47" y="231"/>
                </a:lnTo>
                <a:lnTo>
                  <a:pt x="47" y="231"/>
                </a:lnTo>
                <a:lnTo>
                  <a:pt x="38" y="219"/>
                </a:lnTo>
                <a:lnTo>
                  <a:pt x="33" y="205"/>
                </a:lnTo>
                <a:lnTo>
                  <a:pt x="21" y="179"/>
                </a:lnTo>
                <a:lnTo>
                  <a:pt x="21" y="179"/>
                </a:lnTo>
                <a:lnTo>
                  <a:pt x="14" y="160"/>
                </a:lnTo>
                <a:lnTo>
                  <a:pt x="7" y="141"/>
                </a:lnTo>
                <a:lnTo>
                  <a:pt x="3" y="121"/>
                </a:lnTo>
                <a:lnTo>
                  <a:pt x="2" y="111"/>
                </a:lnTo>
                <a:lnTo>
                  <a:pt x="0" y="101"/>
                </a:lnTo>
                <a:lnTo>
                  <a:pt x="0" y="101"/>
                </a:lnTo>
                <a:lnTo>
                  <a:pt x="2" y="87"/>
                </a:lnTo>
                <a:lnTo>
                  <a:pt x="5" y="73"/>
                </a:lnTo>
                <a:lnTo>
                  <a:pt x="10" y="59"/>
                </a:lnTo>
                <a:lnTo>
                  <a:pt x="16" y="46"/>
                </a:lnTo>
                <a:lnTo>
                  <a:pt x="16" y="46"/>
                </a:lnTo>
                <a:lnTo>
                  <a:pt x="21" y="35"/>
                </a:lnTo>
                <a:lnTo>
                  <a:pt x="30" y="25"/>
                </a:lnTo>
                <a:lnTo>
                  <a:pt x="37" y="17"/>
                </a:lnTo>
                <a:lnTo>
                  <a:pt x="42" y="13"/>
                </a:lnTo>
                <a:lnTo>
                  <a:pt x="48" y="10"/>
                </a:lnTo>
                <a:lnTo>
                  <a:pt x="48" y="10"/>
                </a:lnTo>
                <a:lnTo>
                  <a:pt x="57" y="7"/>
                </a:lnTo>
                <a:lnTo>
                  <a:pt x="68" y="4"/>
                </a:lnTo>
                <a:lnTo>
                  <a:pt x="79" y="1"/>
                </a:lnTo>
                <a:lnTo>
                  <a:pt x="89" y="0"/>
                </a:lnTo>
                <a:lnTo>
                  <a:pt x="89" y="0"/>
                </a:lnTo>
                <a:lnTo>
                  <a:pt x="92" y="1"/>
                </a:lnTo>
                <a:lnTo>
                  <a:pt x="94" y="1"/>
                </a:lnTo>
                <a:lnTo>
                  <a:pt x="94" y="1"/>
                </a:lnTo>
                <a:lnTo>
                  <a:pt x="100" y="6"/>
                </a:lnTo>
                <a:lnTo>
                  <a:pt x="104" y="11"/>
                </a:lnTo>
                <a:lnTo>
                  <a:pt x="111" y="24"/>
                </a:lnTo>
                <a:lnTo>
                  <a:pt x="111" y="24"/>
                </a:lnTo>
                <a:lnTo>
                  <a:pt x="139" y="74"/>
                </a:lnTo>
                <a:lnTo>
                  <a:pt x="139" y="74"/>
                </a:lnTo>
                <a:lnTo>
                  <a:pt x="148" y="87"/>
                </a:lnTo>
                <a:lnTo>
                  <a:pt x="152" y="94"/>
                </a:lnTo>
                <a:lnTo>
                  <a:pt x="153" y="101"/>
                </a:lnTo>
                <a:lnTo>
                  <a:pt x="153" y="101"/>
                </a:lnTo>
                <a:lnTo>
                  <a:pt x="152" y="105"/>
                </a:lnTo>
                <a:lnTo>
                  <a:pt x="151" y="108"/>
                </a:lnTo>
                <a:lnTo>
                  <a:pt x="145" y="117"/>
                </a:lnTo>
                <a:lnTo>
                  <a:pt x="137" y="124"/>
                </a:lnTo>
                <a:lnTo>
                  <a:pt x="125" y="132"/>
                </a:lnTo>
                <a:lnTo>
                  <a:pt x="107" y="148"/>
                </a:lnTo>
                <a:lnTo>
                  <a:pt x="101" y="156"/>
                </a:lnTo>
                <a:lnTo>
                  <a:pt x="100" y="159"/>
                </a:lnTo>
                <a:lnTo>
                  <a:pt x="99" y="162"/>
                </a:lnTo>
                <a:lnTo>
                  <a:pt x="99" y="162"/>
                </a:lnTo>
                <a:lnTo>
                  <a:pt x="100" y="169"/>
                </a:lnTo>
                <a:lnTo>
                  <a:pt x="103" y="174"/>
                </a:lnTo>
                <a:lnTo>
                  <a:pt x="111" y="187"/>
                </a:lnTo>
                <a:lnTo>
                  <a:pt x="111" y="187"/>
                </a:lnTo>
                <a:lnTo>
                  <a:pt x="123" y="207"/>
                </a:lnTo>
                <a:lnTo>
                  <a:pt x="135" y="225"/>
                </a:lnTo>
                <a:lnTo>
                  <a:pt x="148" y="242"/>
                </a:lnTo>
                <a:lnTo>
                  <a:pt x="162" y="257"/>
                </a:lnTo>
                <a:lnTo>
                  <a:pt x="177" y="271"/>
                </a:lnTo>
                <a:lnTo>
                  <a:pt x="194" y="285"/>
                </a:lnTo>
                <a:lnTo>
                  <a:pt x="212" y="297"/>
                </a:lnTo>
                <a:lnTo>
                  <a:pt x="232" y="309"/>
                </a:lnTo>
                <a:lnTo>
                  <a:pt x="232" y="309"/>
                </a:lnTo>
                <a:lnTo>
                  <a:pt x="245" y="316"/>
                </a:lnTo>
                <a:lnTo>
                  <a:pt x="252" y="319"/>
                </a:lnTo>
                <a:lnTo>
                  <a:pt x="257" y="321"/>
                </a:lnTo>
                <a:lnTo>
                  <a:pt x="257" y="321"/>
                </a:lnTo>
                <a:lnTo>
                  <a:pt x="260" y="321"/>
                </a:lnTo>
                <a:lnTo>
                  <a:pt x="264" y="318"/>
                </a:lnTo>
                <a:lnTo>
                  <a:pt x="271" y="312"/>
                </a:lnTo>
                <a:lnTo>
                  <a:pt x="287" y="294"/>
                </a:lnTo>
                <a:lnTo>
                  <a:pt x="295" y="284"/>
                </a:lnTo>
                <a:lnTo>
                  <a:pt x="304" y="276"/>
                </a:lnTo>
                <a:lnTo>
                  <a:pt x="311" y="269"/>
                </a:lnTo>
                <a:lnTo>
                  <a:pt x="315" y="267"/>
                </a:lnTo>
                <a:lnTo>
                  <a:pt x="318" y="267"/>
                </a:lnTo>
                <a:lnTo>
                  <a:pt x="318" y="267"/>
                </a:lnTo>
                <a:lnTo>
                  <a:pt x="325" y="269"/>
                </a:lnTo>
                <a:lnTo>
                  <a:pt x="332" y="271"/>
                </a:lnTo>
                <a:lnTo>
                  <a:pt x="345" y="280"/>
                </a:lnTo>
                <a:lnTo>
                  <a:pt x="345" y="280"/>
                </a:lnTo>
                <a:lnTo>
                  <a:pt x="395" y="309"/>
                </a:lnTo>
                <a:lnTo>
                  <a:pt x="395" y="309"/>
                </a:lnTo>
                <a:lnTo>
                  <a:pt x="408" y="315"/>
                </a:lnTo>
                <a:lnTo>
                  <a:pt x="415" y="321"/>
                </a:lnTo>
                <a:lnTo>
                  <a:pt x="418" y="325"/>
                </a:lnTo>
                <a:lnTo>
                  <a:pt x="418" y="325"/>
                </a:lnTo>
                <a:lnTo>
                  <a:pt x="419" y="328"/>
                </a:lnTo>
                <a:lnTo>
                  <a:pt x="419" y="330"/>
                </a:lnTo>
                <a:lnTo>
                  <a:pt x="419" y="330"/>
                </a:lnTo>
                <a:lnTo>
                  <a:pt x="418" y="340"/>
                </a:lnTo>
                <a:lnTo>
                  <a:pt x="416" y="351"/>
                </a:lnTo>
                <a:lnTo>
                  <a:pt x="413" y="363"/>
                </a:lnTo>
                <a:lnTo>
                  <a:pt x="409" y="373"/>
                </a:lnTo>
                <a:lnTo>
                  <a:pt x="409" y="373"/>
                </a:lnTo>
                <a:close/>
              </a:path>
            </a:pathLst>
          </a:custGeom>
          <a:solidFill>
            <a:srgbClr val="C53C3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596145" y="2554638"/>
            <a:ext cx="24502" cy="2480316"/>
          </a:xfrm>
          <a:prstGeom prst="line">
            <a:avLst/>
          </a:prstGeom>
          <a:ln>
            <a:solidFill>
              <a:srgbClr val="480079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511327" y="2554638"/>
            <a:ext cx="205704" cy="322316"/>
          </a:xfrm>
          <a:prstGeom prst="ellipse">
            <a:avLst/>
          </a:prstGeom>
          <a:solidFill>
            <a:srgbClr val="480079"/>
          </a:solidFill>
          <a:ln>
            <a:solidFill>
              <a:srgbClr val="4800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066" y="4956261"/>
            <a:ext cx="557162" cy="550921"/>
          </a:xfrm>
          <a:prstGeom prst="ellipse">
            <a:avLst/>
          </a:prstGeom>
          <a:solidFill>
            <a:srgbClr val="480079"/>
          </a:solidFill>
          <a:ln>
            <a:solidFill>
              <a:srgbClr val="4800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01443" y="5045374"/>
            <a:ext cx="41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38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2250951" y="4278188"/>
            <a:ext cx="0" cy="756767"/>
          </a:xfrm>
          <a:prstGeom prst="line">
            <a:avLst/>
          </a:prstGeom>
          <a:ln>
            <a:solidFill>
              <a:srgbClr val="480079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2148099" y="3955872"/>
            <a:ext cx="205704" cy="322316"/>
          </a:xfrm>
          <a:prstGeom prst="ellipse">
            <a:avLst/>
          </a:prstGeom>
          <a:solidFill>
            <a:srgbClr val="480079"/>
          </a:solidFill>
          <a:ln>
            <a:solidFill>
              <a:srgbClr val="4800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972370" y="4956261"/>
            <a:ext cx="557162" cy="550921"/>
          </a:xfrm>
          <a:prstGeom prst="ellipse">
            <a:avLst/>
          </a:prstGeom>
          <a:solidFill>
            <a:srgbClr val="480079"/>
          </a:solidFill>
          <a:ln>
            <a:solidFill>
              <a:srgbClr val="4800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31747" y="5045374"/>
            <a:ext cx="41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29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4139684" y="2554638"/>
            <a:ext cx="24502" cy="2480316"/>
          </a:xfrm>
          <a:prstGeom prst="line">
            <a:avLst/>
          </a:prstGeom>
          <a:ln>
            <a:solidFill>
              <a:srgbClr val="480079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4054866" y="2554638"/>
            <a:ext cx="205704" cy="322316"/>
          </a:xfrm>
          <a:prstGeom prst="ellipse">
            <a:avLst/>
          </a:prstGeom>
          <a:solidFill>
            <a:srgbClr val="480079"/>
          </a:solidFill>
          <a:ln>
            <a:solidFill>
              <a:srgbClr val="4800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885605" y="4956261"/>
            <a:ext cx="557162" cy="550921"/>
          </a:xfrm>
          <a:prstGeom prst="ellipse">
            <a:avLst/>
          </a:prstGeom>
          <a:solidFill>
            <a:srgbClr val="480079"/>
          </a:solidFill>
          <a:ln>
            <a:solidFill>
              <a:srgbClr val="4800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944982" y="5045374"/>
            <a:ext cx="41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6089408" y="3955872"/>
            <a:ext cx="205704" cy="322316"/>
          </a:xfrm>
          <a:prstGeom prst="ellipse">
            <a:avLst/>
          </a:prstGeom>
          <a:solidFill>
            <a:srgbClr val="480079"/>
          </a:solidFill>
          <a:ln>
            <a:solidFill>
              <a:srgbClr val="4800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20147" y="4920399"/>
            <a:ext cx="557162" cy="586784"/>
          </a:xfrm>
          <a:prstGeom prst="ellipse">
            <a:avLst/>
          </a:prstGeom>
          <a:solidFill>
            <a:srgbClr val="480079"/>
          </a:solidFill>
          <a:ln>
            <a:solidFill>
              <a:srgbClr val="4800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979524" y="5009511"/>
            <a:ext cx="41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27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8249813" y="2475945"/>
            <a:ext cx="24502" cy="2480316"/>
          </a:xfrm>
          <a:prstGeom prst="line">
            <a:avLst/>
          </a:prstGeom>
          <a:ln>
            <a:solidFill>
              <a:srgbClr val="480079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8164995" y="2475945"/>
            <a:ext cx="205704" cy="322316"/>
          </a:xfrm>
          <a:prstGeom prst="ellipse">
            <a:avLst/>
          </a:prstGeom>
          <a:solidFill>
            <a:srgbClr val="480079"/>
          </a:solidFill>
          <a:ln>
            <a:solidFill>
              <a:srgbClr val="4800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995734" y="4877567"/>
            <a:ext cx="557162" cy="537139"/>
          </a:xfrm>
          <a:prstGeom prst="ellipse">
            <a:avLst/>
          </a:prstGeom>
          <a:solidFill>
            <a:srgbClr val="480079"/>
          </a:solidFill>
          <a:ln>
            <a:solidFill>
              <a:srgbClr val="4800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8055111" y="4966680"/>
            <a:ext cx="41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6191301" y="4252745"/>
            <a:ext cx="0" cy="756767"/>
          </a:xfrm>
          <a:prstGeom prst="line">
            <a:avLst/>
          </a:prstGeom>
          <a:ln>
            <a:solidFill>
              <a:srgbClr val="480079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23541" y="5519188"/>
            <a:ext cx="1124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Social media 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700441" y="5495638"/>
            <a:ext cx="1210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Media stories</a:t>
            </a:r>
            <a:endParaRPr lang="en-US" sz="1400" b="1" dirty="0"/>
          </a:p>
        </p:txBody>
      </p:sp>
      <p:sp>
        <p:nvSpPr>
          <p:cNvPr id="82" name="Rectangle 81"/>
          <p:cNvSpPr/>
          <p:nvPr/>
        </p:nvSpPr>
        <p:spPr>
          <a:xfrm>
            <a:off x="5394894" y="5484093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Leaflets/pamphlets</a:t>
            </a:r>
            <a:endParaRPr lang="en-US" sz="1400" b="1" dirty="0"/>
          </a:p>
        </p:txBody>
      </p:sp>
      <p:sp>
        <p:nvSpPr>
          <p:cNvPr id="83" name="Rectangle 82"/>
          <p:cNvSpPr/>
          <p:nvPr/>
        </p:nvSpPr>
        <p:spPr>
          <a:xfrm>
            <a:off x="7609153" y="5432830"/>
            <a:ext cx="1448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Advertising &amp; PR</a:t>
            </a:r>
            <a:endParaRPr lang="en-US" sz="1400" b="1" dirty="0"/>
          </a:p>
        </p:txBody>
      </p:sp>
      <p:sp>
        <p:nvSpPr>
          <p:cNvPr id="84" name="Rectangle 83"/>
          <p:cNvSpPr/>
          <p:nvPr/>
        </p:nvSpPr>
        <p:spPr>
          <a:xfrm>
            <a:off x="3627741" y="5494389"/>
            <a:ext cx="1100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Face-to-face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6065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293E-8 -0.00031 C 0.02293 0.00864 0.0462 0.0182 0.06045 -0.00309 C 0.07452 -0.02407 0.08129 -0.10398 0.08563 -0.1265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3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 animBg="1"/>
      <p:bldP spid="41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763" y="5232400"/>
            <a:ext cx="9144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66519" y="4076700"/>
            <a:ext cx="0" cy="1295400"/>
          </a:xfrm>
          <a:prstGeom prst="straightConnector1">
            <a:avLst/>
          </a:prstGeom>
          <a:ln w="63500"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19259" y="4076701"/>
            <a:ext cx="0" cy="1143001"/>
          </a:xfrm>
          <a:prstGeom prst="straightConnector1">
            <a:avLst/>
          </a:prstGeom>
          <a:ln w="63500">
            <a:solidFill>
              <a:schemeClr val="accent5"/>
            </a:solidFill>
            <a:headEnd type="none"/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548912" y="4076703"/>
            <a:ext cx="17158" cy="1768839"/>
          </a:xfrm>
          <a:prstGeom prst="straightConnector1">
            <a:avLst/>
          </a:prstGeom>
          <a:ln w="63500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7"/>
          </p:cNvCxnSpPr>
          <p:nvPr/>
        </p:nvCxnSpPr>
        <p:spPr>
          <a:xfrm flipV="1">
            <a:off x="5821951" y="4076701"/>
            <a:ext cx="2790" cy="1905871"/>
          </a:xfrm>
          <a:prstGeom prst="straightConnector1">
            <a:avLst/>
          </a:prstGeom>
          <a:ln w="63500"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077482" y="4076701"/>
            <a:ext cx="0" cy="1155700"/>
          </a:xfrm>
          <a:prstGeom prst="straightConnector1">
            <a:avLst/>
          </a:prstGeom>
          <a:ln w="63500"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7168" y="3079236"/>
            <a:ext cx="1936693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Patient experience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59909" y="1977251"/>
            <a:ext cx="1846749" cy="623248"/>
          </a:xfrm>
          <a:prstGeom prst="rect">
            <a:avLst/>
          </a:prstGeom>
          <a:solidFill>
            <a:schemeClr val="accent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 smtClean="0"/>
              <a:t>Family/Care-giver</a:t>
            </a:r>
          </a:p>
          <a:p>
            <a:r>
              <a:rPr lang="en-US" b="1" dirty="0" smtClean="0"/>
              <a:t>Experience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695063" y="2435408"/>
            <a:ext cx="2088402" cy="623248"/>
          </a:xfrm>
          <a:prstGeom prst="rect">
            <a:avLst/>
          </a:prstGeom>
          <a:solidFill>
            <a:srgbClr val="A86CBF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Community forums/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Information days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23426" y="1968118"/>
            <a:ext cx="1271246" cy="623248"/>
          </a:xfrm>
          <a:prstGeom prst="rect">
            <a:avLst/>
          </a:prstGeom>
          <a:solidFill>
            <a:schemeClr val="tx2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Webinars &amp;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Blogs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84840" y="3079236"/>
            <a:ext cx="1076932" cy="34624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Live chats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759161" y="5219701"/>
            <a:ext cx="614716" cy="1119188"/>
            <a:chOff x="2345548" y="5219700"/>
            <a:chExt cx="819621" cy="1119188"/>
          </a:xfrm>
          <a:solidFill>
            <a:schemeClr val="accent6">
              <a:lumMod val="75000"/>
            </a:schemeClr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345548" y="5219700"/>
              <a:ext cx="819621" cy="1119188"/>
            </a:xfrm>
            <a:custGeom>
              <a:avLst/>
              <a:gdLst>
                <a:gd name="T0" fmla="*/ 1685 w 1762"/>
                <a:gd name="T1" fmla="*/ 2394 h 2406"/>
                <a:gd name="T2" fmla="*/ 912 w 1762"/>
                <a:gd name="T3" fmla="*/ 1653 h 2406"/>
                <a:gd name="T4" fmla="*/ 912 w 1762"/>
                <a:gd name="T5" fmla="*/ 1653 h 2406"/>
                <a:gd name="T6" fmla="*/ 906 w 1762"/>
                <a:gd name="T7" fmla="*/ 1648 h 2406"/>
                <a:gd name="T8" fmla="*/ 898 w 1762"/>
                <a:gd name="T9" fmla="*/ 1642 h 2406"/>
                <a:gd name="T10" fmla="*/ 889 w 1762"/>
                <a:gd name="T11" fmla="*/ 1640 h 2406"/>
                <a:gd name="T12" fmla="*/ 881 w 1762"/>
                <a:gd name="T13" fmla="*/ 1640 h 2406"/>
                <a:gd name="T14" fmla="*/ 873 w 1762"/>
                <a:gd name="T15" fmla="*/ 1640 h 2406"/>
                <a:gd name="T16" fmla="*/ 864 w 1762"/>
                <a:gd name="T17" fmla="*/ 1642 h 2406"/>
                <a:gd name="T18" fmla="*/ 856 w 1762"/>
                <a:gd name="T19" fmla="*/ 1648 h 2406"/>
                <a:gd name="T20" fmla="*/ 849 w 1762"/>
                <a:gd name="T21" fmla="*/ 1653 h 2406"/>
                <a:gd name="T22" fmla="*/ 77 w 1762"/>
                <a:gd name="T23" fmla="*/ 2394 h 2406"/>
                <a:gd name="T24" fmla="*/ 77 w 1762"/>
                <a:gd name="T25" fmla="*/ 2394 h 2406"/>
                <a:gd name="T26" fmla="*/ 71 w 1762"/>
                <a:gd name="T27" fmla="*/ 2399 h 2406"/>
                <a:gd name="T28" fmla="*/ 65 w 1762"/>
                <a:gd name="T29" fmla="*/ 2402 h 2406"/>
                <a:gd name="T30" fmla="*/ 59 w 1762"/>
                <a:gd name="T31" fmla="*/ 2405 h 2406"/>
                <a:gd name="T32" fmla="*/ 52 w 1762"/>
                <a:gd name="T33" fmla="*/ 2406 h 2406"/>
                <a:gd name="T34" fmla="*/ 45 w 1762"/>
                <a:gd name="T35" fmla="*/ 2406 h 2406"/>
                <a:gd name="T36" fmla="*/ 39 w 1762"/>
                <a:gd name="T37" fmla="*/ 2406 h 2406"/>
                <a:gd name="T38" fmla="*/ 33 w 1762"/>
                <a:gd name="T39" fmla="*/ 2405 h 2406"/>
                <a:gd name="T40" fmla="*/ 26 w 1762"/>
                <a:gd name="T41" fmla="*/ 2402 h 2406"/>
                <a:gd name="T42" fmla="*/ 21 w 1762"/>
                <a:gd name="T43" fmla="*/ 2400 h 2406"/>
                <a:gd name="T44" fmla="*/ 16 w 1762"/>
                <a:gd name="T45" fmla="*/ 2396 h 2406"/>
                <a:gd name="T46" fmla="*/ 11 w 1762"/>
                <a:gd name="T47" fmla="*/ 2392 h 2406"/>
                <a:gd name="T48" fmla="*/ 7 w 1762"/>
                <a:gd name="T49" fmla="*/ 2387 h 2406"/>
                <a:gd name="T50" fmla="*/ 4 w 1762"/>
                <a:gd name="T51" fmla="*/ 2381 h 2406"/>
                <a:gd name="T52" fmla="*/ 1 w 1762"/>
                <a:gd name="T53" fmla="*/ 2374 h 2406"/>
                <a:gd name="T54" fmla="*/ 0 w 1762"/>
                <a:gd name="T55" fmla="*/ 2368 h 2406"/>
                <a:gd name="T56" fmla="*/ 0 w 1762"/>
                <a:gd name="T57" fmla="*/ 2361 h 2406"/>
                <a:gd name="T58" fmla="*/ 0 w 1762"/>
                <a:gd name="T59" fmla="*/ 0 h 2406"/>
                <a:gd name="T60" fmla="*/ 1762 w 1762"/>
                <a:gd name="T61" fmla="*/ 0 h 2406"/>
                <a:gd name="T62" fmla="*/ 1762 w 1762"/>
                <a:gd name="T63" fmla="*/ 2361 h 2406"/>
                <a:gd name="T64" fmla="*/ 1762 w 1762"/>
                <a:gd name="T65" fmla="*/ 2361 h 2406"/>
                <a:gd name="T66" fmla="*/ 1762 w 1762"/>
                <a:gd name="T67" fmla="*/ 2368 h 2406"/>
                <a:gd name="T68" fmla="*/ 1761 w 1762"/>
                <a:gd name="T69" fmla="*/ 2374 h 2406"/>
                <a:gd name="T70" fmla="*/ 1759 w 1762"/>
                <a:gd name="T71" fmla="*/ 2381 h 2406"/>
                <a:gd name="T72" fmla="*/ 1755 w 1762"/>
                <a:gd name="T73" fmla="*/ 2387 h 2406"/>
                <a:gd name="T74" fmla="*/ 1751 w 1762"/>
                <a:gd name="T75" fmla="*/ 2392 h 2406"/>
                <a:gd name="T76" fmla="*/ 1746 w 1762"/>
                <a:gd name="T77" fmla="*/ 2396 h 2406"/>
                <a:gd name="T78" fmla="*/ 1741 w 1762"/>
                <a:gd name="T79" fmla="*/ 2400 h 2406"/>
                <a:gd name="T80" fmla="*/ 1735 w 1762"/>
                <a:gd name="T81" fmla="*/ 2402 h 2406"/>
                <a:gd name="T82" fmla="*/ 1728 w 1762"/>
                <a:gd name="T83" fmla="*/ 2405 h 2406"/>
                <a:gd name="T84" fmla="*/ 1722 w 1762"/>
                <a:gd name="T85" fmla="*/ 2406 h 2406"/>
                <a:gd name="T86" fmla="*/ 1716 w 1762"/>
                <a:gd name="T87" fmla="*/ 2406 h 2406"/>
                <a:gd name="T88" fmla="*/ 1709 w 1762"/>
                <a:gd name="T89" fmla="*/ 2406 h 2406"/>
                <a:gd name="T90" fmla="*/ 1703 w 1762"/>
                <a:gd name="T91" fmla="*/ 2405 h 2406"/>
                <a:gd name="T92" fmla="*/ 1696 w 1762"/>
                <a:gd name="T93" fmla="*/ 2402 h 2406"/>
                <a:gd name="T94" fmla="*/ 1691 w 1762"/>
                <a:gd name="T95" fmla="*/ 2399 h 2406"/>
                <a:gd name="T96" fmla="*/ 1685 w 1762"/>
                <a:gd name="T97" fmla="*/ 2394 h 2406"/>
                <a:gd name="T98" fmla="*/ 1685 w 1762"/>
                <a:gd name="T99" fmla="*/ 2394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2" h="2406">
                  <a:moveTo>
                    <a:pt x="1685" y="2394"/>
                  </a:moveTo>
                  <a:lnTo>
                    <a:pt x="912" y="1653"/>
                  </a:lnTo>
                  <a:lnTo>
                    <a:pt x="912" y="1653"/>
                  </a:lnTo>
                  <a:lnTo>
                    <a:pt x="906" y="1648"/>
                  </a:lnTo>
                  <a:lnTo>
                    <a:pt x="898" y="1642"/>
                  </a:lnTo>
                  <a:lnTo>
                    <a:pt x="889" y="1640"/>
                  </a:lnTo>
                  <a:lnTo>
                    <a:pt x="881" y="1640"/>
                  </a:lnTo>
                  <a:lnTo>
                    <a:pt x="873" y="1640"/>
                  </a:lnTo>
                  <a:lnTo>
                    <a:pt x="864" y="1642"/>
                  </a:lnTo>
                  <a:lnTo>
                    <a:pt x="856" y="1648"/>
                  </a:lnTo>
                  <a:lnTo>
                    <a:pt x="849" y="1653"/>
                  </a:lnTo>
                  <a:lnTo>
                    <a:pt x="77" y="2394"/>
                  </a:lnTo>
                  <a:lnTo>
                    <a:pt x="77" y="2394"/>
                  </a:lnTo>
                  <a:lnTo>
                    <a:pt x="71" y="2399"/>
                  </a:lnTo>
                  <a:lnTo>
                    <a:pt x="65" y="2402"/>
                  </a:lnTo>
                  <a:lnTo>
                    <a:pt x="59" y="2405"/>
                  </a:lnTo>
                  <a:lnTo>
                    <a:pt x="52" y="2406"/>
                  </a:lnTo>
                  <a:lnTo>
                    <a:pt x="45" y="2406"/>
                  </a:lnTo>
                  <a:lnTo>
                    <a:pt x="39" y="2406"/>
                  </a:lnTo>
                  <a:lnTo>
                    <a:pt x="33" y="2405"/>
                  </a:lnTo>
                  <a:lnTo>
                    <a:pt x="26" y="2402"/>
                  </a:lnTo>
                  <a:lnTo>
                    <a:pt x="21" y="2400"/>
                  </a:lnTo>
                  <a:lnTo>
                    <a:pt x="16" y="2396"/>
                  </a:lnTo>
                  <a:lnTo>
                    <a:pt x="11" y="2392"/>
                  </a:lnTo>
                  <a:lnTo>
                    <a:pt x="7" y="2387"/>
                  </a:lnTo>
                  <a:lnTo>
                    <a:pt x="4" y="2381"/>
                  </a:lnTo>
                  <a:lnTo>
                    <a:pt x="1" y="2374"/>
                  </a:lnTo>
                  <a:lnTo>
                    <a:pt x="0" y="2368"/>
                  </a:lnTo>
                  <a:lnTo>
                    <a:pt x="0" y="2361"/>
                  </a:lnTo>
                  <a:lnTo>
                    <a:pt x="0" y="0"/>
                  </a:lnTo>
                  <a:lnTo>
                    <a:pt x="1762" y="0"/>
                  </a:lnTo>
                  <a:lnTo>
                    <a:pt x="1762" y="2361"/>
                  </a:lnTo>
                  <a:lnTo>
                    <a:pt x="1762" y="2361"/>
                  </a:lnTo>
                  <a:lnTo>
                    <a:pt x="1762" y="2368"/>
                  </a:lnTo>
                  <a:lnTo>
                    <a:pt x="1761" y="2374"/>
                  </a:lnTo>
                  <a:lnTo>
                    <a:pt x="1759" y="2381"/>
                  </a:lnTo>
                  <a:lnTo>
                    <a:pt x="1755" y="2387"/>
                  </a:lnTo>
                  <a:lnTo>
                    <a:pt x="1751" y="2392"/>
                  </a:lnTo>
                  <a:lnTo>
                    <a:pt x="1746" y="2396"/>
                  </a:lnTo>
                  <a:lnTo>
                    <a:pt x="1741" y="2400"/>
                  </a:lnTo>
                  <a:lnTo>
                    <a:pt x="1735" y="2402"/>
                  </a:lnTo>
                  <a:lnTo>
                    <a:pt x="1728" y="2405"/>
                  </a:lnTo>
                  <a:lnTo>
                    <a:pt x="1722" y="2406"/>
                  </a:lnTo>
                  <a:lnTo>
                    <a:pt x="1716" y="2406"/>
                  </a:lnTo>
                  <a:lnTo>
                    <a:pt x="1709" y="2406"/>
                  </a:lnTo>
                  <a:lnTo>
                    <a:pt x="1703" y="2405"/>
                  </a:lnTo>
                  <a:lnTo>
                    <a:pt x="1696" y="2402"/>
                  </a:lnTo>
                  <a:lnTo>
                    <a:pt x="1691" y="2399"/>
                  </a:lnTo>
                  <a:lnTo>
                    <a:pt x="1685" y="2394"/>
                  </a:lnTo>
                  <a:lnTo>
                    <a:pt x="1685" y="2394"/>
                  </a:lnTo>
                  <a:close/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20171" y="5463232"/>
              <a:ext cx="55820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24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011902" y="5219701"/>
            <a:ext cx="614716" cy="1119188"/>
            <a:chOff x="4015869" y="5219700"/>
            <a:chExt cx="819621" cy="1119188"/>
          </a:xfrm>
          <a:solidFill>
            <a:schemeClr val="accent1"/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015869" y="5219700"/>
              <a:ext cx="819621" cy="1119188"/>
            </a:xfrm>
            <a:custGeom>
              <a:avLst/>
              <a:gdLst>
                <a:gd name="T0" fmla="*/ 1685 w 1762"/>
                <a:gd name="T1" fmla="*/ 2394 h 2406"/>
                <a:gd name="T2" fmla="*/ 912 w 1762"/>
                <a:gd name="T3" fmla="*/ 1653 h 2406"/>
                <a:gd name="T4" fmla="*/ 912 w 1762"/>
                <a:gd name="T5" fmla="*/ 1653 h 2406"/>
                <a:gd name="T6" fmla="*/ 906 w 1762"/>
                <a:gd name="T7" fmla="*/ 1648 h 2406"/>
                <a:gd name="T8" fmla="*/ 898 w 1762"/>
                <a:gd name="T9" fmla="*/ 1642 h 2406"/>
                <a:gd name="T10" fmla="*/ 889 w 1762"/>
                <a:gd name="T11" fmla="*/ 1640 h 2406"/>
                <a:gd name="T12" fmla="*/ 881 w 1762"/>
                <a:gd name="T13" fmla="*/ 1640 h 2406"/>
                <a:gd name="T14" fmla="*/ 873 w 1762"/>
                <a:gd name="T15" fmla="*/ 1640 h 2406"/>
                <a:gd name="T16" fmla="*/ 864 w 1762"/>
                <a:gd name="T17" fmla="*/ 1642 h 2406"/>
                <a:gd name="T18" fmla="*/ 856 w 1762"/>
                <a:gd name="T19" fmla="*/ 1648 h 2406"/>
                <a:gd name="T20" fmla="*/ 849 w 1762"/>
                <a:gd name="T21" fmla="*/ 1653 h 2406"/>
                <a:gd name="T22" fmla="*/ 77 w 1762"/>
                <a:gd name="T23" fmla="*/ 2394 h 2406"/>
                <a:gd name="T24" fmla="*/ 77 w 1762"/>
                <a:gd name="T25" fmla="*/ 2394 h 2406"/>
                <a:gd name="T26" fmla="*/ 71 w 1762"/>
                <a:gd name="T27" fmla="*/ 2399 h 2406"/>
                <a:gd name="T28" fmla="*/ 65 w 1762"/>
                <a:gd name="T29" fmla="*/ 2402 h 2406"/>
                <a:gd name="T30" fmla="*/ 59 w 1762"/>
                <a:gd name="T31" fmla="*/ 2405 h 2406"/>
                <a:gd name="T32" fmla="*/ 52 w 1762"/>
                <a:gd name="T33" fmla="*/ 2406 h 2406"/>
                <a:gd name="T34" fmla="*/ 45 w 1762"/>
                <a:gd name="T35" fmla="*/ 2406 h 2406"/>
                <a:gd name="T36" fmla="*/ 39 w 1762"/>
                <a:gd name="T37" fmla="*/ 2406 h 2406"/>
                <a:gd name="T38" fmla="*/ 33 w 1762"/>
                <a:gd name="T39" fmla="*/ 2405 h 2406"/>
                <a:gd name="T40" fmla="*/ 26 w 1762"/>
                <a:gd name="T41" fmla="*/ 2402 h 2406"/>
                <a:gd name="T42" fmla="*/ 21 w 1762"/>
                <a:gd name="T43" fmla="*/ 2400 h 2406"/>
                <a:gd name="T44" fmla="*/ 16 w 1762"/>
                <a:gd name="T45" fmla="*/ 2396 h 2406"/>
                <a:gd name="T46" fmla="*/ 11 w 1762"/>
                <a:gd name="T47" fmla="*/ 2392 h 2406"/>
                <a:gd name="T48" fmla="*/ 7 w 1762"/>
                <a:gd name="T49" fmla="*/ 2387 h 2406"/>
                <a:gd name="T50" fmla="*/ 4 w 1762"/>
                <a:gd name="T51" fmla="*/ 2381 h 2406"/>
                <a:gd name="T52" fmla="*/ 1 w 1762"/>
                <a:gd name="T53" fmla="*/ 2374 h 2406"/>
                <a:gd name="T54" fmla="*/ 0 w 1762"/>
                <a:gd name="T55" fmla="*/ 2368 h 2406"/>
                <a:gd name="T56" fmla="*/ 0 w 1762"/>
                <a:gd name="T57" fmla="*/ 2361 h 2406"/>
                <a:gd name="T58" fmla="*/ 0 w 1762"/>
                <a:gd name="T59" fmla="*/ 0 h 2406"/>
                <a:gd name="T60" fmla="*/ 1762 w 1762"/>
                <a:gd name="T61" fmla="*/ 0 h 2406"/>
                <a:gd name="T62" fmla="*/ 1762 w 1762"/>
                <a:gd name="T63" fmla="*/ 2361 h 2406"/>
                <a:gd name="T64" fmla="*/ 1762 w 1762"/>
                <a:gd name="T65" fmla="*/ 2361 h 2406"/>
                <a:gd name="T66" fmla="*/ 1762 w 1762"/>
                <a:gd name="T67" fmla="*/ 2368 h 2406"/>
                <a:gd name="T68" fmla="*/ 1761 w 1762"/>
                <a:gd name="T69" fmla="*/ 2374 h 2406"/>
                <a:gd name="T70" fmla="*/ 1759 w 1762"/>
                <a:gd name="T71" fmla="*/ 2381 h 2406"/>
                <a:gd name="T72" fmla="*/ 1755 w 1762"/>
                <a:gd name="T73" fmla="*/ 2387 h 2406"/>
                <a:gd name="T74" fmla="*/ 1751 w 1762"/>
                <a:gd name="T75" fmla="*/ 2392 h 2406"/>
                <a:gd name="T76" fmla="*/ 1746 w 1762"/>
                <a:gd name="T77" fmla="*/ 2396 h 2406"/>
                <a:gd name="T78" fmla="*/ 1741 w 1762"/>
                <a:gd name="T79" fmla="*/ 2400 h 2406"/>
                <a:gd name="T80" fmla="*/ 1735 w 1762"/>
                <a:gd name="T81" fmla="*/ 2402 h 2406"/>
                <a:gd name="T82" fmla="*/ 1728 w 1762"/>
                <a:gd name="T83" fmla="*/ 2405 h 2406"/>
                <a:gd name="T84" fmla="*/ 1722 w 1762"/>
                <a:gd name="T85" fmla="*/ 2406 h 2406"/>
                <a:gd name="T86" fmla="*/ 1716 w 1762"/>
                <a:gd name="T87" fmla="*/ 2406 h 2406"/>
                <a:gd name="T88" fmla="*/ 1709 w 1762"/>
                <a:gd name="T89" fmla="*/ 2406 h 2406"/>
                <a:gd name="T90" fmla="*/ 1703 w 1762"/>
                <a:gd name="T91" fmla="*/ 2405 h 2406"/>
                <a:gd name="T92" fmla="*/ 1696 w 1762"/>
                <a:gd name="T93" fmla="*/ 2402 h 2406"/>
                <a:gd name="T94" fmla="*/ 1691 w 1762"/>
                <a:gd name="T95" fmla="*/ 2399 h 2406"/>
                <a:gd name="T96" fmla="*/ 1685 w 1762"/>
                <a:gd name="T97" fmla="*/ 2394 h 2406"/>
                <a:gd name="T98" fmla="*/ 1685 w 1762"/>
                <a:gd name="T99" fmla="*/ 2394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2" h="2406">
                  <a:moveTo>
                    <a:pt x="1685" y="2394"/>
                  </a:moveTo>
                  <a:lnTo>
                    <a:pt x="912" y="1653"/>
                  </a:lnTo>
                  <a:lnTo>
                    <a:pt x="912" y="1653"/>
                  </a:lnTo>
                  <a:lnTo>
                    <a:pt x="906" y="1648"/>
                  </a:lnTo>
                  <a:lnTo>
                    <a:pt x="898" y="1642"/>
                  </a:lnTo>
                  <a:lnTo>
                    <a:pt x="889" y="1640"/>
                  </a:lnTo>
                  <a:lnTo>
                    <a:pt x="881" y="1640"/>
                  </a:lnTo>
                  <a:lnTo>
                    <a:pt x="873" y="1640"/>
                  </a:lnTo>
                  <a:lnTo>
                    <a:pt x="864" y="1642"/>
                  </a:lnTo>
                  <a:lnTo>
                    <a:pt x="856" y="1648"/>
                  </a:lnTo>
                  <a:lnTo>
                    <a:pt x="849" y="1653"/>
                  </a:lnTo>
                  <a:lnTo>
                    <a:pt x="77" y="2394"/>
                  </a:lnTo>
                  <a:lnTo>
                    <a:pt x="77" y="2394"/>
                  </a:lnTo>
                  <a:lnTo>
                    <a:pt x="71" y="2399"/>
                  </a:lnTo>
                  <a:lnTo>
                    <a:pt x="65" y="2402"/>
                  </a:lnTo>
                  <a:lnTo>
                    <a:pt x="59" y="2405"/>
                  </a:lnTo>
                  <a:lnTo>
                    <a:pt x="52" y="2406"/>
                  </a:lnTo>
                  <a:lnTo>
                    <a:pt x="45" y="2406"/>
                  </a:lnTo>
                  <a:lnTo>
                    <a:pt x="39" y="2406"/>
                  </a:lnTo>
                  <a:lnTo>
                    <a:pt x="33" y="2405"/>
                  </a:lnTo>
                  <a:lnTo>
                    <a:pt x="26" y="2402"/>
                  </a:lnTo>
                  <a:lnTo>
                    <a:pt x="21" y="2400"/>
                  </a:lnTo>
                  <a:lnTo>
                    <a:pt x="16" y="2396"/>
                  </a:lnTo>
                  <a:lnTo>
                    <a:pt x="11" y="2392"/>
                  </a:lnTo>
                  <a:lnTo>
                    <a:pt x="7" y="2387"/>
                  </a:lnTo>
                  <a:lnTo>
                    <a:pt x="4" y="2381"/>
                  </a:lnTo>
                  <a:lnTo>
                    <a:pt x="1" y="2374"/>
                  </a:lnTo>
                  <a:lnTo>
                    <a:pt x="0" y="2368"/>
                  </a:lnTo>
                  <a:lnTo>
                    <a:pt x="0" y="2361"/>
                  </a:lnTo>
                  <a:lnTo>
                    <a:pt x="0" y="0"/>
                  </a:lnTo>
                  <a:lnTo>
                    <a:pt x="1762" y="0"/>
                  </a:lnTo>
                  <a:lnTo>
                    <a:pt x="1762" y="2361"/>
                  </a:lnTo>
                  <a:lnTo>
                    <a:pt x="1762" y="2361"/>
                  </a:lnTo>
                  <a:lnTo>
                    <a:pt x="1762" y="2368"/>
                  </a:lnTo>
                  <a:lnTo>
                    <a:pt x="1761" y="2374"/>
                  </a:lnTo>
                  <a:lnTo>
                    <a:pt x="1759" y="2381"/>
                  </a:lnTo>
                  <a:lnTo>
                    <a:pt x="1755" y="2387"/>
                  </a:lnTo>
                  <a:lnTo>
                    <a:pt x="1751" y="2392"/>
                  </a:lnTo>
                  <a:lnTo>
                    <a:pt x="1746" y="2396"/>
                  </a:lnTo>
                  <a:lnTo>
                    <a:pt x="1741" y="2400"/>
                  </a:lnTo>
                  <a:lnTo>
                    <a:pt x="1735" y="2402"/>
                  </a:lnTo>
                  <a:lnTo>
                    <a:pt x="1728" y="2405"/>
                  </a:lnTo>
                  <a:lnTo>
                    <a:pt x="1722" y="2406"/>
                  </a:lnTo>
                  <a:lnTo>
                    <a:pt x="1716" y="2406"/>
                  </a:lnTo>
                  <a:lnTo>
                    <a:pt x="1709" y="2406"/>
                  </a:lnTo>
                  <a:lnTo>
                    <a:pt x="1703" y="2405"/>
                  </a:lnTo>
                  <a:lnTo>
                    <a:pt x="1696" y="2402"/>
                  </a:lnTo>
                  <a:lnTo>
                    <a:pt x="1691" y="2399"/>
                  </a:lnTo>
                  <a:lnTo>
                    <a:pt x="1685" y="2394"/>
                  </a:lnTo>
                  <a:lnTo>
                    <a:pt x="1685" y="2394"/>
                  </a:lnTo>
                  <a:close/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090492" y="5463232"/>
              <a:ext cx="55820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16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264643" y="5219701"/>
            <a:ext cx="614716" cy="1119188"/>
            <a:chOff x="5686190" y="5219700"/>
            <a:chExt cx="819621" cy="1119188"/>
          </a:xfrm>
          <a:solidFill>
            <a:srgbClr val="A86CBF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5686190" y="5219700"/>
              <a:ext cx="819621" cy="1119188"/>
            </a:xfrm>
            <a:custGeom>
              <a:avLst/>
              <a:gdLst>
                <a:gd name="T0" fmla="*/ 1685 w 1762"/>
                <a:gd name="T1" fmla="*/ 2394 h 2406"/>
                <a:gd name="T2" fmla="*/ 912 w 1762"/>
                <a:gd name="T3" fmla="*/ 1653 h 2406"/>
                <a:gd name="T4" fmla="*/ 912 w 1762"/>
                <a:gd name="T5" fmla="*/ 1653 h 2406"/>
                <a:gd name="T6" fmla="*/ 906 w 1762"/>
                <a:gd name="T7" fmla="*/ 1648 h 2406"/>
                <a:gd name="T8" fmla="*/ 898 w 1762"/>
                <a:gd name="T9" fmla="*/ 1642 h 2406"/>
                <a:gd name="T10" fmla="*/ 889 w 1762"/>
                <a:gd name="T11" fmla="*/ 1640 h 2406"/>
                <a:gd name="T12" fmla="*/ 881 w 1762"/>
                <a:gd name="T13" fmla="*/ 1640 h 2406"/>
                <a:gd name="T14" fmla="*/ 873 w 1762"/>
                <a:gd name="T15" fmla="*/ 1640 h 2406"/>
                <a:gd name="T16" fmla="*/ 864 w 1762"/>
                <a:gd name="T17" fmla="*/ 1642 h 2406"/>
                <a:gd name="T18" fmla="*/ 856 w 1762"/>
                <a:gd name="T19" fmla="*/ 1648 h 2406"/>
                <a:gd name="T20" fmla="*/ 849 w 1762"/>
                <a:gd name="T21" fmla="*/ 1653 h 2406"/>
                <a:gd name="T22" fmla="*/ 77 w 1762"/>
                <a:gd name="T23" fmla="*/ 2394 h 2406"/>
                <a:gd name="T24" fmla="*/ 77 w 1762"/>
                <a:gd name="T25" fmla="*/ 2394 h 2406"/>
                <a:gd name="T26" fmla="*/ 71 w 1762"/>
                <a:gd name="T27" fmla="*/ 2399 h 2406"/>
                <a:gd name="T28" fmla="*/ 65 w 1762"/>
                <a:gd name="T29" fmla="*/ 2402 h 2406"/>
                <a:gd name="T30" fmla="*/ 59 w 1762"/>
                <a:gd name="T31" fmla="*/ 2405 h 2406"/>
                <a:gd name="T32" fmla="*/ 52 w 1762"/>
                <a:gd name="T33" fmla="*/ 2406 h 2406"/>
                <a:gd name="T34" fmla="*/ 45 w 1762"/>
                <a:gd name="T35" fmla="*/ 2406 h 2406"/>
                <a:gd name="T36" fmla="*/ 39 w 1762"/>
                <a:gd name="T37" fmla="*/ 2406 h 2406"/>
                <a:gd name="T38" fmla="*/ 33 w 1762"/>
                <a:gd name="T39" fmla="*/ 2405 h 2406"/>
                <a:gd name="T40" fmla="*/ 26 w 1762"/>
                <a:gd name="T41" fmla="*/ 2402 h 2406"/>
                <a:gd name="T42" fmla="*/ 21 w 1762"/>
                <a:gd name="T43" fmla="*/ 2400 h 2406"/>
                <a:gd name="T44" fmla="*/ 16 w 1762"/>
                <a:gd name="T45" fmla="*/ 2396 h 2406"/>
                <a:gd name="T46" fmla="*/ 11 w 1762"/>
                <a:gd name="T47" fmla="*/ 2392 h 2406"/>
                <a:gd name="T48" fmla="*/ 7 w 1762"/>
                <a:gd name="T49" fmla="*/ 2387 h 2406"/>
                <a:gd name="T50" fmla="*/ 4 w 1762"/>
                <a:gd name="T51" fmla="*/ 2381 h 2406"/>
                <a:gd name="T52" fmla="*/ 1 w 1762"/>
                <a:gd name="T53" fmla="*/ 2374 h 2406"/>
                <a:gd name="T54" fmla="*/ 0 w 1762"/>
                <a:gd name="T55" fmla="*/ 2368 h 2406"/>
                <a:gd name="T56" fmla="*/ 0 w 1762"/>
                <a:gd name="T57" fmla="*/ 2361 h 2406"/>
                <a:gd name="T58" fmla="*/ 0 w 1762"/>
                <a:gd name="T59" fmla="*/ 0 h 2406"/>
                <a:gd name="T60" fmla="*/ 1762 w 1762"/>
                <a:gd name="T61" fmla="*/ 0 h 2406"/>
                <a:gd name="T62" fmla="*/ 1762 w 1762"/>
                <a:gd name="T63" fmla="*/ 2361 h 2406"/>
                <a:gd name="T64" fmla="*/ 1762 w 1762"/>
                <a:gd name="T65" fmla="*/ 2361 h 2406"/>
                <a:gd name="T66" fmla="*/ 1762 w 1762"/>
                <a:gd name="T67" fmla="*/ 2368 h 2406"/>
                <a:gd name="T68" fmla="*/ 1761 w 1762"/>
                <a:gd name="T69" fmla="*/ 2374 h 2406"/>
                <a:gd name="T70" fmla="*/ 1759 w 1762"/>
                <a:gd name="T71" fmla="*/ 2381 h 2406"/>
                <a:gd name="T72" fmla="*/ 1755 w 1762"/>
                <a:gd name="T73" fmla="*/ 2387 h 2406"/>
                <a:gd name="T74" fmla="*/ 1751 w 1762"/>
                <a:gd name="T75" fmla="*/ 2392 h 2406"/>
                <a:gd name="T76" fmla="*/ 1746 w 1762"/>
                <a:gd name="T77" fmla="*/ 2396 h 2406"/>
                <a:gd name="T78" fmla="*/ 1741 w 1762"/>
                <a:gd name="T79" fmla="*/ 2400 h 2406"/>
                <a:gd name="T80" fmla="*/ 1735 w 1762"/>
                <a:gd name="T81" fmla="*/ 2402 h 2406"/>
                <a:gd name="T82" fmla="*/ 1728 w 1762"/>
                <a:gd name="T83" fmla="*/ 2405 h 2406"/>
                <a:gd name="T84" fmla="*/ 1722 w 1762"/>
                <a:gd name="T85" fmla="*/ 2406 h 2406"/>
                <a:gd name="T86" fmla="*/ 1716 w 1762"/>
                <a:gd name="T87" fmla="*/ 2406 h 2406"/>
                <a:gd name="T88" fmla="*/ 1709 w 1762"/>
                <a:gd name="T89" fmla="*/ 2406 h 2406"/>
                <a:gd name="T90" fmla="*/ 1703 w 1762"/>
                <a:gd name="T91" fmla="*/ 2405 h 2406"/>
                <a:gd name="T92" fmla="*/ 1696 w 1762"/>
                <a:gd name="T93" fmla="*/ 2402 h 2406"/>
                <a:gd name="T94" fmla="*/ 1691 w 1762"/>
                <a:gd name="T95" fmla="*/ 2399 h 2406"/>
                <a:gd name="T96" fmla="*/ 1685 w 1762"/>
                <a:gd name="T97" fmla="*/ 2394 h 2406"/>
                <a:gd name="T98" fmla="*/ 1685 w 1762"/>
                <a:gd name="T99" fmla="*/ 2394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2" h="2406">
                  <a:moveTo>
                    <a:pt x="1685" y="2394"/>
                  </a:moveTo>
                  <a:lnTo>
                    <a:pt x="912" y="1653"/>
                  </a:lnTo>
                  <a:lnTo>
                    <a:pt x="912" y="1653"/>
                  </a:lnTo>
                  <a:lnTo>
                    <a:pt x="906" y="1648"/>
                  </a:lnTo>
                  <a:lnTo>
                    <a:pt x="898" y="1642"/>
                  </a:lnTo>
                  <a:lnTo>
                    <a:pt x="889" y="1640"/>
                  </a:lnTo>
                  <a:lnTo>
                    <a:pt x="881" y="1640"/>
                  </a:lnTo>
                  <a:lnTo>
                    <a:pt x="873" y="1640"/>
                  </a:lnTo>
                  <a:lnTo>
                    <a:pt x="864" y="1642"/>
                  </a:lnTo>
                  <a:lnTo>
                    <a:pt x="856" y="1648"/>
                  </a:lnTo>
                  <a:lnTo>
                    <a:pt x="849" y="1653"/>
                  </a:lnTo>
                  <a:lnTo>
                    <a:pt x="77" y="2394"/>
                  </a:lnTo>
                  <a:lnTo>
                    <a:pt x="77" y="2394"/>
                  </a:lnTo>
                  <a:lnTo>
                    <a:pt x="71" y="2399"/>
                  </a:lnTo>
                  <a:lnTo>
                    <a:pt x="65" y="2402"/>
                  </a:lnTo>
                  <a:lnTo>
                    <a:pt x="59" y="2405"/>
                  </a:lnTo>
                  <a:lnTo>
                    <a:pt x="52" y="2406"/>
                  </a:lnTo>
                  <a:lnTo>
                    <a:pt x="45" y="2406"/>
                  </a:lnTo>
                  <a:lnTo>
                    <a:pt x="39" y="2406"/>
                  </a:lnTo>
                  <a:lnTo>
                    <a:pt x="33" y="2405"/>
                  </a:lnTo>
                  <a:lnTo>
                    <a:pt x="26" y="2402"/>
                  </a:lnTo>
                  <a:lnTo>
                    <a:pt x="21" y="2400"/>
                  </a:lnTo>
                  <a:lnTo>
                    <a:pt x="16" y="2396"/>
                  </a:lnTo>
                  <a:lnTo>
                    <a:pt x="11" y="2392"/>
                  </a:lnTo>
                  <a:lnTo>
                    <a:pt x="7" y="2387"/>
                  </a:lnTo>
                  <a:lnTo>
                    <a:pt x="4" y="2381"/>
                  </a:lnTo>
                  <a:lnTo>
                    <a:pt x="1" y="2374"/>
                  </a:lnTo>
                  <a:lnTo>
                    <a:pt x="0" y="2368"/>
                  </a:lnTo>
                  <a:lnTo>
                    <a:pt x="0" y="2361"/>
                  </a:lnTo>
                  <a:lnTo>
                    <a:pt x="0" y="0"/>
                  </a:lnTo>
                  <a:lnTo>
                    <a:pt x="1762" y="0"/>
                  </a:lnTo>
                  <a:lnTo>
                    <a:pt x="1762" y="2361"/>
                  </a:lnTo>
                  <a:lnTo>
                    <a:pt x="1762" y="2361"/>
                  </a:lnTo>
                  <a:lnTo>
                    <a:pt x="1762" y="2368"/>
                  </a:lnTo>
                  <a:lnTo>
                    <a:pt x="1761" y="2374"/>
                  </a:lnTo>
                  <a:lnTo>
                    <a:pt x="1759" y="2381"/>
                  </a:lnTo>
                  <a:lnTo>
                    <a:pt x="1755" y="2387"/>
                  </a:lnTo>
                  <a:lnTo>
                    <a:pt x="1751" y="2392"/>
                  </a:lnTo>
                  <a:lnTo>
                    <a:pt x="1746" y="2396"/>
                  </a:lnTo>
                  <a:lnTo>
                    <a:pt x="1741" y="2400"/>
                  </a:lnTo>
                  <a:lnTo>
                    <a:pt x="1735" y="2402"/>
                  </a:lnTo>
                  <a:lnTo>
                    <a:pt x="1728" y="2405"/>
                  </a:lnTo>
                  <a:lnTo>
                    <a:pt x="1722" y="2406"/>
                  </a:lnTo>
                  <a:lnTo>
                    <a:pt x="1716" y="2406"/>
                  </a:lnTo>
                  <a:lnTo>
                    <a:pt x="1709" y="2406"/>
                  </a:lnTo>
                  <a:lnTo>
                    <a:pt x="1703" y="2405"/>
                  </a:lnTo>
                  <a:lnTo>
                    <a:pt x="1696" y="2402"/>
                  </a:lnTo>
                  <a:lnTo>
                    <a:pt x="1691" y="2399"/>
                  </a:lnTo>
                  <a:lnTo>
                    <a:pt x="1685" y="2394"/>
                  </a:lnTo>
                  <a:lnTo>
                    <a:pt x="1685" y="2394"/>
                  </a:lnTo>
                  <a:close/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760813" y="5463511"/>
              <a:ext cx="55820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13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517384" y="5219701"/>
            <a:ext cx="614716" cy="1119188"/>
            <a:chOff x="7356511" y="5219700"/>
            <a:chExt cx="819621" cy="1119188"/>
          </a:xfrm>
          <a:solidFill>
            <a:schemeClr val="tx2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7356511" y="5219700"/>
              <a:ext cx="819621" cy="1119188"/>
            </a:xfrm>
            <a:custGeom>
              <a:avLst/>
              <a:gdLst>
                <a:gd name="T0" fmla="*/ 1685 w 1762"/>
                <a:gd name="T1" fmla="*/ 2394 h 2406"/>
                <a:gd name="T2" fmla="*/ 912 w 1762"/>
                <a:gd name="T3" fmla="*/ 1653 h 2406"/>
                <a:gd name="T4" fmla="*/ 912 w 1762"/>
                <a:gd name="T5" fmla="*/ 1653 h 2406"/>
                <a:gd name="T6" fmla="*/ 906 w 1762"/>
                <a:gd name="T7" fmla="*/ 1648 h 2406"/>
                <a:gd name="T8" fmla="*/ 898 w 1762"/>
                <a:gd name="T9" fmla="*/ 1642 h 2406"/>
                <a:gd name="T10" fmla="*/ 889 w 1762"/>
                <a:gd name="T11" fmla="*/ 1640 h 2406"/>
                <a:gd name="T12" fmla="*/ 881 w 1762"/>
                <a:gd name="T13" fmla="*/ 1640 h 2406"/>
                <a:gd name="T14" fmla="*/ 873 w 1762"/>
                <a:gd name="T15" fmla="*/ 1640 h 2406"/>
                <a:gd name="T16" fmla="*/ 864 w 1762"/>
                <a:gd name="T17" fmla="*/ 1642 h 2406"/>
                <a:gd name="T18" fmla="*/ 856 w 1762"/>
                <a:gd name="T19" fmla="*/ 1648 h 2406"/>
                <a:gd name="T20" fmla="*/ 849 w 1762"/>
                <a:gd name="T21" fmla="*/ 1653 h 2406"/>
                <a:gd name="T22" fmla="*/ 77 w 1762"/>
                <a:gd name="T23" fmla="*/ 2394 h 2406"/>
                <a:gd name="T24" fmla="*/ 77 w 1762"/>
                <a:gd name="T25" fmla="*/ 2394 h 2406"/>
                <a:gd name="T26" fmla="*/ 71 w 1762"/>
                <a:gd name="T27" fmla="*/ 2399 h 2406"/>
                <a:gd name="T28" fmla="*/ 65 w 1762"/>
                <a:gd name="T29" fmla="*/ 2402 h 2406"/>
                <a:gd name="T30" fmla="*/ 59 w 1762"/>
                <a:gd name="T31" fmla="*/ 2405 h 2406"/>
                <a:gd name="T32" fmla="*/ 52 w 1762"/>
                <a:gd name="T33" fmla="*/ 2406 h 2406"/>
                <a:gd name="T34" fmla="*/ 45 w 1762"/>
                <a:gd name="T35" fmla="*/ 2406 h 2406"/>
                <a:gd name="T36" fmla="*/ 39 w 1762"/>
                <a:gd name="T37" fmla="*/ 2406 h 2406"/>
                <a:gd name="T38" fmla="*/ 33 w 1762"/>
                <a:gd name="T39" fmla="*/ 2405 h 2406"/>
                <a:gd name="T40" fmla="*/ 26 w 1762"/>
                <a:gd name="T41" fmla="*/ 2402 h 2406"/>
                <a:gd name="T42" fmla="*/ 21 w 1762"/>
                <a:gd name="T43" fmla="*/ 2400 h 2406"/>
                <a:gd name="T44" fmla="*/ 16 w 1762"/>
                <a:gd name="T45" fmla="*/ 2396 h 2406"/>
                <a:gd name="T46" fmla="*/ 11 w 1762"/>
                <a:gd name="T47" fmla="*/ 2392 h 2406"/>
                <a:gd name="T48" fmla="*/ 7 w 1762"/>
                <a:gd name="T49" fmla="*/ 2387 h 2406"/>
                <a:gd name="T50" fmla="*/ 4 w 1762"/>
                <a:gd name="T51" fmla="*/ 2381 h 2406"/>
                <a:gd name="T52" fmla="*/ 1 w 1762"/>
                <a:gd name="T53" fmla="*/ 2374 h 2406"/>
                <a:gd name="T54" fmla="*/ 0 w 1762"/>
                <a:gd name="T55" fmla="*/ 2368 h 2406"/>
                <a:gd name="T56" fmla="*/ 0 w 1762"/>
                <a:gd name="T57" fmla="*/ 2361 h 2406"/>
                <a:gd name="T58" fmla="*/ 0 w 1762"/>
                <a:gd name="T59" fmla="*/ 0 h 2406"/>
                <a:gd name="T60" fmla="*/ 1762 w 1762"/>
                <a:gd name="T61" fmla="*/ 0 h 2406"/>
                <a:gd name="T62" fmla="*/ 1762 w 1762"/>
                <a:gd name="T63" fmla="*/ 2361 h 2406"/>
                <a:gd name="T64" fmla="*/ 1762 w 1762"/>
                <a:gd name="T65" fmla="*/ 2361 h 2406"/>
                <a:gd name="T66" fmla="*/ 1762 w 1762"/>
                <a:gd name="T67" fmla="*/ 2368 h 2406"/>
                <a:gd name="T68" fmla="*/ 1761 w 1762"/>
                <a:gd name="T69" fmla="*/ 2374 h 2406"/>
                <a:gd name="T70" fmla="*/ 1759 w 1762"/>
                <a:gd name="T71" fmla="*/ 2381 h 2406"/>
                <a:gd name="T72" fmla="*/ 1755 w 1762"/>
                <a:gd name="T73" fmla="*/ 2387 h 2406"/>
                <a:gd name="T74" fmla="*/ 1751 w 1762"/>
                <a:gd name="T75" fmla="*/ 2392 h 2406"/>
                <a:gd name="T76" fmla="*/ 1746 w 1762"/>
                <a:gd name="T77" fmla="*/ 2396 h 2406"/>
                <a:gd name="T78" fmla="*/ 1741 w 1762"/>
                <a:gd name="T79" fmla="*/ 2400 h 2406"/>
                <a:gd name="T80" fmla="*/ 1735 w 1762"/>
                <a:gd name="T81" fmla="*/ 2402 h 2406"/>
                <a:gd name="T82" fmla="*/ 1728 w 1762"/>
                <a:gd name="T83" fmla="*/ 2405 h 2406"/>
                <a:gd name="T84" fmla="*/ 1722 w 1762"/>
                <a:gd name="T85" fmla="*/ 2406 h 2406"/>
                <a:gd name="T86" fmla="*/ 1716 w 1762"/>
                <a:gd name="T87" fmla="*/ 2406 h 2406"/>
                <a:gd name="T88" fmla="*/ 1709 w 1762"/>
                <a:gd name="T89" fmla="*/ 2406 h 2406"/>
                <a:gd name="T90" fmla="*/ 1703 w 1762"/>
                <a:gd name="T91" fmla="*/ 2405 h 2406"/>
                <a:gd name="T92" fmla="*/ 1696 w 1762"/>
                <a:gd name="T93" fmla="*/ 2402 h 2406"/>
                <a:gd name="T94" fmla="*/ 1691 w 1762"/>
                <a:gd name="T95" fmla="*/ 2399 h 2406"/>
                <a:gd name="T96" fmla="*/ 1685 w 1762"/>
                <a:gd name="T97" fmla="*/ 2394 h 2406"/>
                <a:gd name="T98" fmla="*/ 1685 w 1762"/>
                <a:gd name="T99" fmla="*/ 2394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2" h="2406">
                  <a:moveTo>
                    <a:pt x="1685" y="2394"/>
                  </a:moveTo>
                  <a:lnTo>
                    <a:pt x="912" y="1653"/>
                  </a:lnTo>
                  <a:lnTo>
                    <a:pt x="912" y="1653"/>
                  </a:lnTo>
                  <a:lnTo>
                    <a:pt x="906" y="1648"/>
                  </a:lnTo>
                  <a:lnTo>
                    <a:pt x="898" y="1642"/>
                  </a:lnTo>
                  <a:lnTo>
                    <a:pt x="889" y="1640"/>
                  </a:lnTo>
                  <a:lnTo>
                    <a:pt x="881" y="1640"/>
                  </a:lnTo>
                  <a:lnTo>
                    <a:pt x="873" y="1640"/>
                  </a:lnTo>
                  <a:lnTo>
                    <a:pt x="864" y="1642"/>
                  </a:lnTo>
                  <a:lnTo>
                    <a:pt x="856" y="1648"/>
                  </a:lnTo>
                  <a:lnTo>
                    <a:pt x="849" y="1653"/>
                  </a:lnTo>
                  <a:lnTo>
                    <a:pt x="77" y="2394"/>
                  </a:lnTo>
                  <a:lnTo>
                    <a:pt x="77" y="2394"/>
                  </a:lnTo>
                  <a:lnTo>
                    <a:pt x="71" y="2399"/>
                  </a:lnTo>
                  <a:lnTo>
                    <a:pt x="65" y="2402"/>
                  </a:lnTo>
                  <a:lnTo>
                    <a:pt x="59" y="2405"/>
                  </a:lnTo>
                  <a:lnTo>
                    <a:pt x="52" y="2406"/>
                  </a:lnTo>
                  <a:lnTo>
                    <a:pt x="45" y="2406"/>
                  </a:lnTo>
                  <a:lnTo>
                    <a:pt x="39" y="2406"/>
                  </a:lnTo>
                  <a:lnTo>
                    <a:pt x="33" y="2405"/>
                  </a:lnTo>
                  <a:lnTo>
                    <a:pt x="26" y="2402"/>
                  </a:lnTo>
                  <a:lnTo>
                    <a:pt x="21" y="2400"/>
                  </a:lnTo>
                  <a:lnTo>
                    <a:pt x="16" y="2396"/>
                  </a:lnTo>
                  <a:lnTo>
                    <a:pt x="11" y="2392"/>
                  </a:lnTo>
                  <a:lnTo>
                    <a:pt x="7" y="2387"/>
                  </a:lnTo>
                  <a:lnTo>
                    <a:pt x="4" y="2381"/>
                  </a:lnTo>
                  <a:lnTo>
                    <a:pt x="1" y="2374"/>
                  </a:lnTo>
                  <a:lnTo>
                    <a:pt x="0" y="2368"/>
                  </a:lnTo>
                  <a:lnTo>
                    <a:pt x="0" y="2361"/>
                  </a:lnTo>
                  <a:lnTo>
                    <a:pt x="0" y="0"/>
                  </a:lnTo>
                  <a:lnTo>
                    <a:pt x="1762" y="0"/>
                  </a:lnTo>
                  <a:lnTo>
                    <a:pt x="1762" y="2361"/>
                  </a:lnTo>
                  <a:lnTo>
                    <a:pt x="1762" y="2361"/>
                  </a:lnTo>
                  <a:lnTo>
                    <a:pt x="1762" y="2368"/>
                  </a:lnTo>
                  <a:lnTo>
                    <a:pt x="1761" y="2374"/>
                  </a:lnTo>
                  <a:lnTo>
                    <a:pt x="1759" y="2381"/>
                  </a:lnTo>
                  <a:lnTo>
                    <a:pt x="1755" y="2387"/>
                  </a:lnTo>
                  <a:lnTo>
                    <a:pt x="1751" y="2392"/>
                  </a:lnTo>
                  <a:lnTo>
                    <a:pt x="1746" y="2396"/>
                  </a:lnTo>
                  <a:lnTo>
                    <a:pt x="1741" y="2400"/>
                  </a:lnTo>
                  <a:lnTo>
                    <a:pt x="1735" y="2402"/>
                  </a:lnTo>
                  <a:lnTo>
                    <a:pt x="1728" y="2405"/>
                  </a:lnTo>
                  <a:lnTo>
                    <a:pt x="1722" y="2406"/>
                  </a:lnTo>
                  <a:lnTo>
                    <a:pt x="1716" y="2406"/>
                  </a:lnTo>
                  <a:lnTo>
                    <a:pt x="1709" y="2406"/>
                  </a:lnTo>
                  <a:lnTo>
                    <a:pt x="1703" y="2405"/>
                  </a:lnTo>
                  <a:lnTo>
                    <a:pt x="1696" y="2402"/>
                  </a:lnTo>
                  <a:lnTo>
                    <a:pt x="1691" y="2399"/>
                  </a:lnTo>
                  <a:lnTo>
                    <a:pt x="1685" y="2394"/>
                  </a:lnTo>
                  <a:lnTo>
                    <a:pt x="1685" y="2394"/>
                  </a:lnTo>
                  <a:close/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431134" y="5463511"/>
              <a:ext cx="40221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5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770124" y="5219701"/>
            <a:ext cx="614716" cy="1119188"/>
            <a:chOff x="9026832" y="5219700"/>
            <a:chExt cx="819621" cy="1119188"/>
          </a:xfrm>
          <a:solidFill>
            <a:schemeClr val="accent2">
              <a:lumMod val="75000"/>
            </a:schemeClr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9026832" y="5219700"/>
              <a:ext cx="819621" cy="1119188"/>
            </a:xfrm>
            <a:custGeom>
              <a:avLst/>
              <a:gdLst>
                <a:gd name="T0" fmla="*/ 1685 w 1762"/>
                <a:gd name="T1" fmla="*/ 2394 h 2406"/>
                <a:gd name="T2" fmla="*/ 912 w 1762"/>
                <a:gd name="T3" fmla="*/ 1653 h 2406"/>
                <a:gd name="T4" fmla="*/ 912 w 1762"/>
                <a:gd name="T5" fmla="*/ 1653 h 2406"/>
                <a:gd name="T6" fmla="*/ 906 w 1762"/>
                <a:gd name="T7" fmla="*/ 1648 h 2406"/>
                <a:gd name="T8" fmla="*/ 898 w 1762"/>
                <a:gd name="T9" fmla="*/ 1642 h 2406"/>
                <a:gd name="T10" fmla="*/ 889 w 1762"/>
                <a:gd name="T11" fmla="*/ 1640 h 2406"/>
                <a:gd name="T12" fmla="*/ 881 w 1762"/>
                <a:gd name="T13" fmla="*/ 1640 h 2406"/>
                <a:gd name="T14" fmla="*/ 873 w 1762"/>
                <a:gd name="T15" fmla="*/ 1640 h 2406"/>
                <a:gd name="T16" fmla="*/ 864 w 1762"/>
                <a:gd name="T17" fmla="*/ 1642 h 2406"/>
                <a:gd name="T18" fmla="*/ 856 w 1762"/>
                <a:gd name="T19" fmla="*/ 1648 h 2406"/>
                <a:gd name="T20" fmla="*/ 849 w 1762"/>
                <a:gd name="T21" fmla="*/ 1653 h 2406"/>
                <a:gd name="T22" fmla="*/ 77 w 1762"/>
                <a:gd name="T23" fmla="*/ 2394 h 2406"/>
                <a:gd name="T24" fmla="*/ 77 w 1762"/>
                <a:gd name="T25" fmla="*/ 2394 h 2406"/>
                <a:gd name="T26" fmla="*/ 71 w 1762"/>
                <a:gd name="T27" fmla="*/ 2399 h 2406"/>
                <a:gd name="T28" fmla="*/ 65 w 1762"/>
                <a:gd name="T29" fmla="*/ 2402 h 2406"/>
                <a:gd name="T30" fmla="*/ 59 w 1762"/>
                <a:gd name="T31" fmla="*/ 2405 h 2406"/>
                <a:gd name="T32" fmla="*/ 52 w 1762"/>
                <a:gd name="T33" fmla="*/ 2406 h 2406"/>
                <a:gd name="T34" fmla="*/ 45 w 1762"/>
                <a:gd name="T35" fmla="*/ 2406 h 2406"/>
                <a:gd name="T36" fmla="*/ 39 w 1762"/>
                <a:gd name="T37" fmla="*/ 2406 h 2406"/>
                <a:gd name="T38" fmla="*/ 33 w 1762"/>
                <a:gd name="T39" fmla="*/ 2405 h 2406"/>
                <a:gd name="T40" fmla="*/ 26 w 1762"/>
                <a:gd name="T41" fmla="*/ 2402 h 2406"/>
                <a:gd name="T42" fmla="*/ 21 w 1762"/>
                <a:gd name="T43" fmla="*/ 2400 h 2406"/>
                <a:gd name="T44" fmla="*/ 16 w 1762"/>
                <a:gd name="T45" fmla="*/ 2396 h 2406"/>
                <a:gd name="T46" fmla="*/ 11 w 1762"/>
                <a:gd name="T47" fmla="*/ 2392 h 2406"/>
                <a:gd name="T48" fmla="*/ 7 w 1762"/>
                <a:gd name="T49" fmla="*/ 2387 h 2406"/>
                <a:gd name="T50" fmla="*/ 4 w 1762"/>
                <a:gd name="T51" fmla="*/ 2381 h 2406"/>
                <a:gd name="T52" fmla="*/ 1 w 1762"/>
                <a:gd name="T53" fmla="*/ 2374 h 2406"/>
                <a:gd name="T54" fmla="*/ 0 w 1762"/>
                <a:gd name="T55" fmla="*/ 2368 h 2406"/>
                <a:gd name="T56" fmla="*/ 0 w 1762"/>
                <a:gd name="T57" fmla="*/ 2361 h 2406"/>
                <a:gd name="T58" fmla="*/ 0 w 1762"/>
                <a:gd name="T59" fmla="*/ 0 h 2406"/>
                <a:gd name="T60" fmla="*/ 1762 w 1762"/>
                <a:gd name="T61" fmla="*/ 0 h 2406"/>
                <a:gd name="T62" fmla="*/ 1762 w 1762"/>
                <a:gd name="T63" fmla="*/ 2361 h 2406"/>
                <a:gd name="T64" fmla="*/ 1762 w 1762"/>
                <a:gd name="T65" fmla="*/ 2361 h 2406"/>
                <a:gd name="T66" fmla="*/ 1762 w 1762"/>
                <a:gd name="T67" fmla="*/ 2368 h 2406"/>
                <a:gd name="T68" fmla="*/ 1761 w 1762"/>
                <a:gd name="T69" fmla="*/ 2374 h 2406"/>
                <a:gd name="T70" fmla="*/ 1759 w 1762"/>
                <a:gd name="T71" fmla="*/ 2381 h 2406"/>
                <a:gd name="T72" fmla="*/ 1755 w 1762"/>
                <a:gd name="T73" fmla="*/ 2387 h 2406"/>
                <a:gd name="T74" fmla="*/ 1751 w 1762"/>
                <a:gd name="T75" fmla="*/ 2392 h 2406"/>
                <a:gd name="T76" fmla="*/ 1746 w 1762"/>
                <a:gd name="T77" fmla="*/ 2396 h 2406"/>
                <a:gd name="T78" fmla="*/ 1741 w 1762"/>
                <a:gd name="T79" fmla="*/ 2400 h 2406"/>
                <a:gd name="T80" fmla="*/ 1735 w 1762"/>
                <a:gd name="T81" fmla="*/ 2402 h 2406"/>
                <a:gd name="T82" fmla="*/ 1728 w 1762"/>
                <a:gd name="T83" fmla="*/ 2405 h 2406"/>
                <a:gd name="T84" fmla="*/ 1722 w 1762"/>
                <a:gd name="T85" fmla="*/ 2406 h 2406"/>
                <a:gd name="T86" fmla="*/ 1716 w 1762"/>
                <a:gd name="T87" fmla="*/ 2406 h 2406"/>
                <a:gd name="T88" fmla="*/ 1709 w 1762"/>
                <a:gd name="T89" fmla="*/ 2406 h 2406"/>
                <a:gd name="T90" fmla="*/ 1703 w 1762"/>
                <a:gd name="T91" fmla="*/ 2405 h 2406"/>
                <a:gd name="T92" fmla="*/ 1696 w 1762"/>
                <a:gd name="T93" fmla="*/ 2402 h 2406"/>
                <a:gd name="T94" fmla="*/ 1691 w 1762"/>
                <a:gd name="T95" fmla="*/ 2399 h 2406"/>
                <a:gd name="T96" fmla="*/ 1685 w 1762"/>
                <a:gd name="T97" fmla="*/ 2394 h 2406"/>
                <a:gd name="T98" fmla="*/ 1685 w 1762"/>
                <a:gd name="T99" fmla="*/ 2394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2" h="2406">
                  <a:moveTo>
                    <a:pt x="1685" y="2394"/>
                  </a:moveTo>
                  <a:lnTo>
                    <a:pt x="912" y="1653"/>
                  </a:lnTo>
                  <a:lnTo>
                    <a:pt x="912" y="1653"/>
                  </a:lnTo>
                  <a:lnTo>
                    <a:pt x="906" y="1648"/>
                  </a:lnTo>
                  <a:lnTo>
                    <a:pt x="898" y="1642"/>
                  </a:lnTo>
                  <a:lnTo>
                    <a:pt x="889" y="1640"/>
                  </a:lnTo>
                  <a:lnTo>
                    <a:pt x="881" y="1640"/>
                  </a:lnTo>
                  <a:lnTo>
                    <a:pt x="873" y="1640"/>
                  </a:lnTo>
                  <a:lnTo>
                    <a:pt x="864" y="1642"/>
                  </a:lnTo>
                  <a:lnTo>
                    <a:pt x="856" y="1648"/>
                  </a:lnTo>
                  <a:lnTo>
                    <a:pt x="849" y="1653"/>
                  </a:lnTo>
                  <a:lnTo>
                    <a:pt x="77" y="2394"/>
                  </a:lnTo>
                  <a:lnTo>
                    <a:pt x="77" y="2394"/>
                  </a:lnTo>
                  <a:lnTo>
                    <a:pt x="71" y="2399"/>
                  </a:lnTo>
                  <a:lnTo>
                    <a:pt x="65" y="2402"/>
                  </a:lnTo>
                  <a:lnTo>
                    <a:pt x="59" y="2405"/>
                  </a:lnTo>
                  <a:lnTo>
                    <a:pt x="52" y="2406"/>
                  </a:lnTo>
                  <a:lnTo>
                    <a:pt x="45" y="2406"/>
                  </a:lnTo>
                  <a:lnTo>
                    <a:pt x="39" y="2406"/>
                  </a:lnTo>
                  <a:lnTo>
                    <a:pt x="33" y="2405"/>
                  </a:lnTo>
                  <a:lnTo>
                    <a:pt x="26" y="2402"/>
                  </a:lnTo>
                  <a:lnTo>
                    <a:pt x="21" y="2400"/>
                  </a:lnTo>
                  <a:lnTo>
                    <a:pt x="16" y="2396"/>
                  </a:lnTo>
                  <a:lnTo>
                    <a:pt x="11" y="2392"/>
                  </a:lnTo>
                  <a:lnTo>
                    <a:pt x="7" y="2387"/>
                  </a:lnTo>
                  <a:lnTo>
                    <a:pt x="4" y="2381"/>
                  </a:lnTo>
                  <a:lnTo>
                    <a:pt x="1" y="2374"/>
                  </a:lnTo>
                  <a:lnTo>
                    <a:pt x="0" y="2368"/>
                  </a:lnTo>
                  <a:lnTo>
                    <a:pt x="0" y="2361"/>
                  </a:lnTo>
                  <a:lnTo>
                    <a:pt x="0" y="0"/>
                  </a:lnTo>
                  <a:lnTo>
                    <a:pt x="1762" y="0"/>
                  </a:lnTo>
                  <a:lnTo>
                    <a:pt x="1762" y="2361"/>
                  </a:lnTo>
                  <a:lnTo>
                    <a:pt x="1762" y="2361"/>
                  </a:lnTo>
                  <a:lnTo>
                    <a:pt x="1762" y="2368"/>
                  </a:lnTo>
                  <a:lnTo>
                    <a:pt x="1761" y="2374"/>
                  </a:lnTo>
                  <a:lnTo>
                    <a:pt x="1759" y="2381"/>
                  </a:lnTo>
                  <a:lnTo>
                    <a:pt x="1755" y="2387"/>
                  </a:lnTo>
                  <a:lnTo>
                    <a:pt x="1751" y="2392"/>
                  </a:lnTo>
                  <a:lnTo>
                    <a:pt x="1746" y="2396"/>
                  </a:lnTo>
                  <a:lnTo>
                    <a:pt x="1741" y="2400"/>
                  </a:lnTo>
                  <a:lnTo>
                    <a:pt x="1735" y="2402"/>
                  </a:lnTo>
                  <a:lnTo>
                    <a:pt x="1728" y="2405"/>
                  </a:lnTo>
                  <a:lnTo>
                    <a:pt x="1722" y="2406"/>
                  </a:lnTo>
                  <a:lnTo>
                    <a:pt x="1716" y="2406"/>
                  </a:lnTo>
                  <a:lnTo>
                    <a:pt x="1709" y="2406"/>
                  </a:lnTo>
                  <a:lnTo>
                    <a:pt x="1703" y="2405"/>
                  </a:lnTo>
                  <a:lnTo>
                    <a:pt x="1696" y="2402"/>
                  </a:lnTo>
                  <a:lnTo>
                    <a:pt x="1691" y="2399"/>
                  </a:lnTo>
                  <a:lnTo>
                    <a:pt x="1685" y="2394"/>
                  </a:lnTo>
                  <a:lnTo>
                    <a:pt x="1685" y="2394"/>
                  </a:lnTo>
                  <a:close/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101455" y="5476209"/>
              <a:ext cx="40221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7" name="Title 3"/>
          <p:cNvSpPr txBox="1">
            <a:spLocks/>
          </p:cNvSpPr>
          <p:nvPr/>
        </p:nvSpPr>
        <p:spPr>
          <a:xfrm>
            <a:off x="91569" y="75923"/>
            <a:ext cx="5481787" cy="942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068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Advocacy &amp; awareness</a:t>
            </a:r>
            <a:br>
              <a:rPr lang="en-US" dirty="0" smtClean="0"/>
            </a:br>
            <a:r>
              <a:rPr lang="en-US" b="0" i="1" dirty="0" smtClean="0"/>
              <a:t>Opportunities to communicate online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31459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 animBg="1"/>
      <p:bldP spid="42" grpId="0" animBg="1"/>
      <p:bldP spid="44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563" y="58087"/>
            <a:ext cx="4483126" cy="9429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Support &amp; information</a:t>
            </a:r>
            <a:br>
              <a:rPr lang="en-US" dirty="0" smtClean="0"/>
            </a:br>
            <a:r>
              <a:rPr lang="en-US" b="0" i="1" dirty="0" smtClean="0"/>
              <a:t>Direct clinical services</a:t>
            </a:r>
            <a:endParaRPr lang="en-US" b="0" i="1" dirty="0"/>
          </a:p>
        </p:txBody>
      </p:sp>
      <p:sp>
        <p:nvSpPr>
          <p:cNvPr id="8" name="Snip Diagonal Corner Rectangle 7"/>
          <p:cNvSpPr/>
          <p:nvPr/>
        </p:nvSpPr>
        <p:spPr>
          <a:xfrm>
            <a:off x="824669" y="2134660"/>
            <a:ext cx="2374900" cy="2827867"/>
          </a:xfrm>
          <a:prstGeom prst="snip2DiagRect">
            <a:avLst/>
          </a:prstGeom>
          <a:solidFill>
            <a:srgbClr val="531C7D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8"/>
          <p:cNvSpPr/>
          <p:nvPr/>
        </p:nvSpPr>
        <p:spPr>
          <a:xfrm>
            <a:off x="2475669" y="3303060"/>
            <a:ext cx="2374900" cy="2827867"/>
          </a:xfrm>
          <a:prstGeom prst="snip2DiagRect">
            <a:avLst/>
          </a:prstGeom>
          <a:solidFill>
            <a:srgbClr val="9C6EAD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9"/>
          <p:cNvSpPr/>
          <p:nvPr/>
        </p:nvSpPr>
        <p:spPr>
          <a:xfrm>
            <a:off x="4279069" y="915461"/>
            <a:ext cx="2522783" cy="3115733"/>
          </a:xfrm>
          <a:prstGeom prst="snip2Diag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/>
          <p:cNvSpPr/>
          <p:nvPr/>
        </p:nvSpPr>
        <p:spPr>
          <a:xfrm>
            <a:off x="5904669" y="3438527"/>
            <a:ext cx="1379783" cy="1524000"/>
          </a:xfrm>
          <a:prstGeom prst="snip2DiagRect">
            <a:avLst/>
          </a:prstGeom>
          <a:solidFill>
            <a:srgbClr val="851E81">
              <a:alpha val="5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29669" y="3854308"/>
            <a:ext cx="1892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Dietary or nutritional support, from trained dieticians or nutritionists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1102" y="3293906"/>
            <a:ext cx="1555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Nursing </a:t>
            </a:r>
            <a:r>
              <a:rPr lang="en-US" sz="1600" b="1" dirty="0" smtClean="0"/>
              <a:t>support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47368" y="1908958"/>
            <a:ext cx="167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Counseling, from psychologists or other trained therapists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17369" y="3892541"/>
            <a:ext cx="1379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Complementary therapy</a:t>
            </a:r>
          </a:p>
        </p:txBody>
      </p:sp>
      <p:sp>
        <p:nvSpPr>
          <p:cNvPr id="16" name="Donut 15"/>
          <p:cNvSpPr/>
          <p:nvPr/>
        </p:nvSpPr>
        <p:spPr>
          <a:xfrm>
            <a:off x="5784018" y="4612788"/>
            <a:ext cx="441635" cy="474133"/>
          </a:xfrm>
          <a:prstGeom prst="donut">
            <a:avLst>
              <a:gd name="adj" fmla="val 9816"/>
            </a:avLst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6334624" y="787189"/>
            <a:ext cx="535087" cy="621356"/>
          </a:xfrm>
          <a:prstGeom prst="donut">
            <a:avLst>
              <a:gd name="adj" fmla="val 9816"/>
            </a:avLst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2397440" y="5563466"/>
            <a:ext cx="540000" cy="567461"/>
          </a:xfrm>
          <a:prstGeom prst="donut">
            <a:avLst>
              <a:gd name="adj" fmla="val 9816"/>
            </a:avLst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763792" y="4390680"/>
            <a:ext cx="504000" cy="571847"/>
          </a:xfrm>
          <a:prstGeom prst="donut">
            <a:avLst>
              <a:gd name="adj" fmla="val 9816"/>
            </a:avLst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3197" y="4508743"/>
            <a:ext cx="5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32655" y="5691615"/>
            <a:ext cx="5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55476" y="937345"/>
            <a:ext cx="5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6138" y="4660388"/>
            <a:ext cx="5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018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84461" y="58087"/>
            <a:ext cx="4483126" cy="942951"/>
          </a:xfrm>
        </p:spPr>
        <p:txBody>
          <a:bodyPr>
            <a:normAutofit/>
          </a:bodyPr>
          <a:lstStyle/>
          <a:p>
            <a:r>
              <a:rPr lang="en-US" dirty="0" smtClean="0"/>
              <a:t>Support &amp; information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246909" y="1212495"/>
            <a:ext cx="3553691" cy="3867505"/>
          </a:xfrm>
          <a:prstGeom prst="ellipse">
            <a:avLst/>
          </a:prstGeom>
          <a:solidFill>
            <a:srgbClr val="531C7D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17999" y="2401455"/>
            <a:ext cx="2817091" cy="2993573"/>
          </a:xfrm>
          <a:prstGeom prst="ellipse">
            <a:avLst/>
          </a:prstGeom>
          <a:solidFill>
            <a:srgbClr val="531C7D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22581" y="2309313"/>
            <a:ext cx="2410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41 WPCC member organizations provide written information about pancreatic cancer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83449" y="3286543"/>
            <a:ext cx="203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17 provide information </a:t>
            </a:r>
          </a:p>
          <a:p>
            <a:r>
              <a:rPr lang="en-US" b="1" dirty="0" smtClean="0"/>
              <a:t>over the phone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87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291</Words>
  <Application>Microsoft Macintosh PowerPoint</Application>
  <PresentationFormat>On-screen Show (4:3)</PresentationFormat>
  <Paragraphs>137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Trebuchet MS</vt:lpstr>
      <vt:lpstr>1_Custom Design</vt:lpstr>
      <vt:lpstr>PowerPoint Presentation</vt:lpstr>
      <vt:lpstr>WPCC Member Survey</vt:lpstr>
      <vt:lpstr>PowerPoint Presentation</vt:lpstr>
      <vt:lpstr>WPCC members</vt:lpstr>
      <vt:lpstr>WPCC areas of work</vt:lpstr>
      <vt:lpstr>Advocacy &amp; awareness How WPCC members advocate</vt:lpstr>
      <vt:lpstr>PowerPoint Presentation</vt:lpstr>
      <vt:lpstr>Support &amp; information Direct clinical services</vt:lpstr>
      <vt:lpstr>Support &amp; information</vt:lpstr>
      <vt:lpstr>Education &amp; training</vt:lpstr>
      <vt:lpstr>Research  funding</vt:lpstr>
      <vt:lpstr>Clinical trials</vt:lpstr>
      <vt:lpstr>PowerPoint Presentation</vt:lpstr>
    </vt:vector>
  </TitlesOfParts>
  <Manager/>
  <Company>Pancreatic Cancer Action Network</Company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Lauren Washam</dc:creator>
  <cp:keywords/>
  <dc:description/>
  <cp:lastModifiedBy>Clara MacKay</cp:lastModifiedBy>
  <cp:revision>17</cp:revision>
  <dcterms:created xsi:type="dcterms:W3CDTF">2016-04-22T21:59:16Z</dcterms:created>
  <dcterms:modified xsi:type="dcterms:W3CDTF">2017-07-10T11:29:41Z</dcterms:modified>
  <cp:category/>
</cp:coreProperties>
</file>